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handoutMasterIdLst>
    <p:handoutMasterId r:id="rId15"/>
  </p:handoutMasterIdLst>
  <p:sldIdLst>
    <p:sldId id="256" r:id="rId5"/>
    <p:sldId id="281" r:id="rId6"/>
    <p:sldId id="257" r:id="rId7"/>
    <p:sldId id="260" r:id="rId8"/>
    <p:sldId id="282" r:id="rId9"/>
    <p:sldId id="283" r:id="rId10"/>
    <p:sldId id="285" r:id="rId11"/>
    <p:sldId id="284" r:id="rId12"/>
    <p:sldId id="286" r:id="rId13"/>
    <p:sldId id="258" r:id="rId14"/>
  </p:sldIdLst>
  <p:sldSz cx="12192000" cy="6858000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old" panose="00000800000000000000" pitchFamily="2" charset="0"/>
      <p:bold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Montserrat Medium" panose="00000600000000000000" pitchFamily="2" charset="0"/>
      <p:regular r:id="rId23"/>
      <p: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edium" panose="02000000000000000000" pitchFamily="2" charset="0"/>
      <p:regular r:id="rId29"/>
      <p: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570" userDrawn="1">
          <p15:clr>
            <a:srgbClr val="A4A3A4"/>
          </p15:clr>
        </p15:guide>
        <p15:guide id="2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13BC9-636C-F295-88D2-58DB6D50450A}" v="710" dt="2025-10-18T11:40:31.614"/>
    <p1510:client id="{631C101D-75D0-6AF7-5745-E33413C7BFC0}" v="48" dt="2025-10-17T14:11:12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8049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520" y="72"/>
      </p:cViewPr>
      <p:guideLst>
        <p:guide pos="2570"/>
        <p:guide orient="horz" pos="211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217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Insert chart name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B2-4C7F-9D75-32E9706D338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B2-4C7F-9D75-32E9706D338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DB2-4C7F-9D75-32E9706D338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DB2-4C7F-9D75-32E9706D338F}"/>
              </c:ext>
            </c:extLst>
          </c:dPt>
          <c:cat>
            <c:strRef>
              <c:f>Лист1!$A$2:$A$5</c:f>
              <c:strCache>
                <c:ptCount val="4"/>
                <c:pt idx="0">
                  <c:v>Insert text</c:v>
                </c:pt>
                <c:pt idx="1">
                  <c:v>Insert text</c:v>
                </c:pt>
                <c:pt idx="2">
                  <c:v>Insert text</c:v>
                </c:pt>
                <c:pt idx="3">
                  <c:v>Insert text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1.2</c:v>
                </c:pt>
                <c:pt idx="1">
                  <c:v>3.2</c:v>
                </c:pt>
                <c:pt idx="2">
                  <c:v>6.4</c:v>
                </c:pt>
                <c:pt idx="3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DB2-4C7F-9D75-32E9706D3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axId val="445147296"/>
        <c:axId val="445152544"/>
      </c:barChart>
      <c:catAx>
        <c:axId val="445147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5152544"/>
        <c:crosses val="autoZero"/>
        <c:auto val="1"/>
        <c:lblAlgn val="ctr"/>
        <c:lblOffset val="100"/>
        <c:noMultiLvlLbl val="0"/>
      </c:catAx>
      <c:valAx>
        <c:axId val="445152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514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Insert chart name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D88-4A08-942E-35585DF5F52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88-4A08-942E-35585DF5F528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88-4A08-942E-35585DF5F528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D88-4A08-942E-35585DF5F52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86A8BA5-8E84-4F44-A509-5F74DCC965F9}" type="VALUE">
                      <a:rPr lang="en-US" sz="1300">
                        <a:solidFill>
                          <a:schemeClr val="accent6"/>
                        </a:solidFill>
                        <a:latin typeface="+mn-lt"/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88-4A08-942E-35585DF5F52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ECCFA3A-4B9C-4566-BD5D-3FA1403A075F}" type="VALUE">
                      <a:rPr lang="en-US" sz="1300" baseline="0">
                        <a:solidFill>
                          <a:schemeClr val="accent6"/>
                        </a:solidFill>
                        <a:latin typeface="Roboto" panose="02000000000000000000" pitchFamily="2" charset="0"/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88-4A08-942E-35585DF5F52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54D9DC5-4D80-4E6F-A467-236D970BF285}" type="VALUE">
                      <a:rPr lang="en-US" sz="1300" baseline="0">
                        <a:solidFill>
                          <a:schemeClr val="accent6"/>
                        </a:solidFill>
                        <a:latin typeface="Roboto" panose="02000000000000000000" pitchFamily="2" charset="0"/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D88-4A08-942E-35585DF5F52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1129EED-2411-4CD6-8EFA-F782B014149B}" type="VALUE">
                      <a:rPr lang="en-US" sz="1300">
                        <a:solidFill>
                          <a:schemeClr val="accent6"/>
                        </a:solidFill>
                        <a:latin typeface="+mn-lt"/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D88-4A08-942E-35585DF5F5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FFFF"/>
                    </a:solidFill>
                    <a:latin typeface="Museo Sans 700" panose="02000000000000000000" pitchFamily="50" charset="0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Insert text</c:v>
                </c:pt>
                <c:pt idx="1">
                  <c:v>Insert text</c:v>
                </c:pt>
                <c:pt idx="2">
                  <c:v>Insert text</c:v>
                </c:pt>
                <c:pt idx="3">
                  <c:v>Insert text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88-4A08-942E-35585DF5F52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2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ayout>
        <c:manualLayout>
          <c:xMode val="edge"/>
          <c:yMode val="edge"/>
          <c:x val="0.76483274616209518"/>
          <c:y val="0.30497792013454605"/>
          <c:w val="0.23516725383790474"/>
          <c:h val="0.412543300511752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AC2CF-4DE3-44E8-A9A8-0DBDFAFD77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0D151EE-DAB3-4F03-ACA0-275F97FFACA5}">
      <dgm:prSet/>
      <dgm:spPr/>
      <dgm:t>
        <a:bodyPr/>
        <a:lstStyle/>
        <a:p>
          <a:r>
            <a:rPr lang="en-US"/>
            <a:t>Can run entirely inside your secure environment</a:t>
          </a:r>
        </a:p>
      </dgm:t>
    </dgm:pt>
    <dgm:pt modelId="{774B8807-C1DF-4056-9D54-2D7E83B55CB5}" type="parTrans" cxnId="{F128EE1A-D40D-472C-8659-D003B8F0FAB4}">
      <dgm:prSet/>
      <dgm:spPr/>
      <dgm:t>
        <a:bodyPr/>
        <a:lstStyle/>
        <a:p>
          <a:endParaRPr lang="en-US"/>
        </a:p>
      </dgm:t>
    </dgm:pt>
    <dgm:pt modelId="{2E4F0E64-68A6-4835-83EE-206EB215ECFE}" type="sibTrans" cxnId="{F128EE1A-D40D-472C-8659-D003B8F0FAB4}">
      <dgm:prSet/>
      <dgm:spPr/>
      <dgm:t>
        <a:bodyPr/>
        <a:lstStyle/>
        <a:p>
          <a:endParaRPr lang="en-US"/>
        </a:p>
      </dgm:t>
    </dgm:pt>
    <dgm:pt modelId="{4D4296C8-995F-4683-9882-889DFDF4203E}">
      <dgm:prSet/>
      <dgm:spPr/>
      <dgm:t>
        <a:bodyPr/>
        <a:lstStyle/>
        <a:p>
          <a:r>
            <a:rPr lang="en-US"/>
            <a:t>Installation via one-command script with license</a:t>
          </a:r>
        </a:p>
      </dgm:t>
    </dgm:pt>
    <dgm:pt modelId="{7ABC0D40-90AE-4960-8B1C-30CDFF6AAE39}" type="parTrans" cxnId="{8CF17CE4-059A-464D-8F90-D79A1851C8A8}">
      <dgm:prSet/>
      <dgm:spPr/>
      <dgm:t>
        <a:bodyPr/>
        <a:lstStyle/>
        <a:p>
          <a:endParaRPr lang="en-US"/>
        </a:p>
      </dgm:t>
    </dgm:pt>
    <dgm:pt modelId="{940E08C6-99E9-4565-A3FA-A5EC47F568E9}" type="sibTrans" cxnId="{8CF17CE4-059A-464D-8F90-D79A1851C8A8}">
      <dgm:prSet/>
      <dgm:spPr/>
      <dgm:t>
        <a:bodyPr/>
        <a:lstStyle/>
        <a:p>
          <a:endParaRPr lang="en-US"/>
        </a:p>
      </dgm:t>
    </dgm:pt>
    <dgm:pt modelId="{65423D43-6EB6-400F-A602-3E970B639D6A}">
      <dgm:prSet/>
      <dgm:spPr/>
      <dgm:t>
        <a:bodyPr/>
        <a:lstStyle/>
        <a:p>
          <a:r>
            <a:rPr lang="en-US"/>
            <a:t>Web UI and API available immediately after setup</a:t>
          </a:r>
        </a:p>
      </dgm:t>
    </dgm:pt>
    <dgm:pt modelId="{0591DF72-1AB7-428A-A88F-DF3F20F2A183}" type="parTrans" cxnId="{3F6E4AED-E550-4FC1-8D23-4AB2554E8A19}">
      <dgm:prSet/>
      <dgm:spPr/>
      <dgm:t>
        <a:bodyPr/>
        <a:lstStyle/>
        <a:p>
          <a:endParaRPr lang="en-US"/>
        </a:p>
      </dgm:t>
    </dgm:pt>
    <dgm:pt modelId="{8B8DE50D-A9B4-43E5-B749-59B320D803AD}" type="sibTrans" cxnId="{3F6E4AED-E550-4FC1-8D23-4AB2554E8A19}">
      <dgm:prSet/>
      <dgm:spPr/>
      <dgm:t>
        <a:bodyPr/>
        <a:lstStyle/>
        <a:p>
          <a:endParaRPr lang="en-US"/>
        </a:p>
      </dgm:t>
    </dgm:pt>
    <dgm:pt modelId="{2BC73EF2-A4E7-4E47-B0EB-D4E540C8EE66}" type="pres">
      <dgm:prSet presAssocID="{3C0AC2CF-4DE3-44E8-A9A8-0DBDFAFD7795}" presName="root" presStyleCnt="0">
        <dgm:presLayoutVars>
          <dgm:dir/>
          <dgm:resizeHandles val="exact"/>
        </dgm:presLayoutVars>
      </dgm:prSet>
      <dgm:spPr/>
    </dgm:pt>
    <dgm:pt modelId="{AE73F6FC-8D3B-49E1-A77E-285EBA89FCEE}" type="pres">
      <dgm:prSet presAssocID="{00D151EE-DAB3-4F03-ACA0-275F97FFACA5}" presName="compNode" presStyleCnt="0"/>
      <dgm:spPr/>
    </dgm:pt>
    <dgm:pt modelId="{15DE9BF2-B0C8-4F9D-B66A-ED5415CF25DB}" type="pres">
      <dgm:prSet presAssocID="{00D151EE-DAB3-4F03-ACA0-275F97FFACA5}" presName="bgRect" presStyleLbl="bgShp" presStyleIdx="0" presStyleCnt="3"/>
      <dgm:spPr/>
    </dgm:pt>
    <dgm:pt modelId="{C93ABED6-FAA9-428D-A960-C03FB82A0EEC}" type="pres">
      <dgm:prSet presAssocID="{00D151EE-DAB3-4F03-ACA0-275F97FFACA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EF1658B-A7EA-4ED5-B4AB-4EEE9724D296}" type="pres">
      <dgm:prSet presAssocID="{00D151EE-DAB3-4F03-ACA0-275F97FFACA5}" presName="spaceRect" presStyleCnt="0"/>
      <dgm:spPr/>
    </dgm:pt>
    <dgm:pt modelId="{E2808779-4DA1-4357-A4FE-FA4460ED7DBE}" type="pres">
      <dgm:prSet presAssocID="{00D151EE-DAB3-4F03-ACA0-275F97FFACA5}" presName="parTx" presStyleLbl="revTx" presStyleIdx="0" presStyleCnt="3">
        <dgm:presLayoutVars>
          <dgm:chMax val="0"/>
          <dgm:chPref val="0"/>
        </dgm:presLayoutVars>
      </dgm:prSet>
      <dgm:spPr/>
    </dgm:pt>
    <dgm:pt modelId="{3180D4E4-E401-44CB-8298-F4805711579C}" type="pres">
      <dgm:prSet presAssocID="{2E4F0E64-68A6-4835-83EE-206EB215ECFE}" presName="sibTrans" presStyleCnt="0"/>
      <dgm:spPr/>
    </dgm:pt>
    <dgm:pt modelId="{83D9F321-95A8-45A5-8D75-0ADFA7F53A79}" type="pres">
      <dgm:prSet presAssocID="{4D4296C8-995F-4683-9882-889DFDF4203E}" presName="compNode" presStyleCnt="0"/>
      <dgm:spPr/>
    </dgm:pt>
    <dgm:pt modelId="{3ADBD7C4-91F2-4E7B-8A8E-3649D00FD532}" type="pres">
      <dgm:prSet presAssocID="{4D4296C8-995F-4683-9882-889DFDF4203E}" presName="bgRect" presStyleLbl="bgShp" presStyleIdx="1" presStyleCnt="3"/>
      <dgm:spPr/>
    </dgm:pt>
    <dgm:pt modelId="{88E9DDF4-6D69-428F-84C9-0ECEB617D801}" type="pres">
      <dgm:prSet presAssocID="{4D4296C8-995F-4683-9882-889DFDF420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1BEB8D86-7144-4599-A053-B4C45F98C1C4}" type="pres">
      <dgm:prSet presAssocID="{4D4296C8-995F-4683-9882-889DFDF4203E}" presName="spaceRect" presStyleCnt="0"/>
      <dgm:spPr/>
    </dgm:pt>
    <dgm:pt modelId="{CCEE3222-3920-4B24-BE48-32CE4BC3668E}" type="pres">
      <dgm:prSet presAssocID="{4D4296C8-995F-4683-9882-889DFDF4203E}" presName="parTx" presStyleLbl="revTx" presStyleIdx="1" presStyleCnt="3">
        <dgm:presLayoutVars>
          <dgm:chMax val="0"/>
          <dgm:chPref val="0"/>
        </dgm:presLayoutVars>
      </dgm:prSet>
      <dgm:spPr/>
    </dgm:pt>
    <dgm:pt modelId="{EEE06D96-A124-4152-8D7F-ACAD1244691C}" type="pres">
      <dgm:prSet presAssocID="{940E08C6-99E9-4565-A3FA-A5EC47F568E9}" presName="sibTrans" presStyleCnt="0"/>
      <dgm:spPr/>
    </dgm:pt>
    <dgm:pt modelId="{FE63612A-BA4A-4C4A-81B3-709D557C008F}" type="pres">
      <dgm:prSet presAssocID="{65423D43-6EB6-400F-A602-3E970B639D6A}" presName="compNode" presStyleCnt="0"/>
      <dgm:spPr/>
    </dgm:pt>
    <dgm:pt modelId="{3FEAFFF5-08EB-4101-8592-08B04349C652}" type="pres">
      <dgm:prSet presAssocID="{65423D43-6EB6-400F-A602-3E970B639D6A}" presName="bgRect" presStyleLbl="bgShp" presStyleIdx="2" presStyleCnt="3"/>
      <dgm:spPr/>
    </dgm:pt>
    <dgm:pt modelId="{8F1FDB5F-B890-4B66-8971-9864F413C93B}" type="pres">
      <dgm:prSet presAssocID="{65423D43-6EB6-400F-A602-3E970B639D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D77115D-670F-4823-A566-A3BB0ECBB9A6}" type="pres">
      <dgm:prSet presAssocID="{65423D43-6EB6-400F-A602-3E970B639D6A}" presName="spaceRect" presStyleCnt="0"/>
      <dgm:spPr/>
    </dgm:pt>
    <dgm:pt modelId="{0B280902-183B-4786-8B10-A5145023DC60}" type="pres">
      <dgm:prSet presAssocID="{65423D43-6EB6-400F-A602-3E970B639D6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128EE1A-D40D-472C-8659-D003B8F0FAB4}" srcId="{3C0AC2CF-4DE3-44E8-A9A8-0DBDFAFD7795}" destId="{00D151EE-DAB3-4F03-ACA0-275F97FFACA5}" srcOrd="0" destOrd="0" parTransId="{774B8807-C1DF-4056-9D54-2D7E83B55CB5}" sibTransId="{2E4F0E64-68A6-4835-83EE-206EB215ECFE}"/>
    <dgm:cxn modelId="{2B80CE42-AEF9-4B08-9A6C-41958A626648}" type="presOf" srcId="{00D151EE-DAB3-4F03-ACA0-275F97FFACA5}" destId="{E2808779-4DA1-4357-A4FE-FA4460ED7DBE}" srcOrd="0" destOrd="0" presId="urn:microsoft.com/office/officeart/2018/2/layout/IconVerticalSolidList"/>
    <dgm:cxn modelId="{AF41B488-9B96-49FD-80D9-7ADC45FD844E}" type="presOf" srcId="{4D4296C8-995F-4683-9882-889DFDF4203E}" destId="{CCEE3222-3920-4B24-BE48-32CE4BC3668E}" srcOrd="0" destOrd="0" presId="urn:microsoft.com/office/officeart/2018/2/layout/IconVerticalSolidList"/>
    <dgm:cxn modelId="{D0B2DC98-978C-400C-AA38-D6CB8FABDE3E}" type="presOf" srcId="{65423D43-6EB6-400F-A602-3E970B639D6A}" destId="{0B280902-183B-4786-8B10-A5145023DC60}" srcOrd="0" destOrd="0" presId="urn:microsoft.com/office/officeart/2018/2/layout/IconVerticalSolidList"/>
    <dgm:cxn modelId="{C1CFF0CC-3453-427D-AEE3-1292B424AF3E}" type="presOf" srcId="{3C0AC2CF-4DE3-44E8-A9A8-0DBDFAFD7795}" destId="{2BC73EF2-A4E7-4E47-B0EB-D4E540C8EE66}" srcOrd="0" destOrd="0" presId="urn:microsoft.com/office/officeart/2018/2/layout/IconVerticalSolidList"/>
    <dgm:cxn modelId="{8CF17CE4-059A-464D-8F90-D79A1851C8A8}" srcId="{3C0AC2CF-4DE3-44E8-A9A8-0DBDFAFD7795}" destId="{4D4296C8-995F-4683-9882-889DFDF4203E}" srcOrd="1" destOrd="0" parTransId="{7ABC0D40-90AE-4960-8B1C-30CDFF6AAE39}" sibTransId="{940E08C6-99E9-4565-A3FA-A5EC47F568E9}"/>
    <dgm:cxn modelId="{3F6E4AED-E550-4FC1-8D23-4AB2554E8A19}" srcId="{3C0AC2CF-4DE3-44E8-A9A8-0DBDFAFD7795}" destId="{65423D43-6EB6-400F-A602-3E970B639D6A}" srcOrd="2" destOrd="0" parTransId="{0591DF72-1AB7-428A-A88F-DF3F20F2A183}" sibTransId="{8B8DE50D-A9B4-43E5-B749-59B320D803AD}"/>
    <dgm:cxn modelId="{4CABDEB2-D8AD-4A0B-90CC-DE654E620BE6}" type="presParOf" srcId="{2BC73EF2-A4E7-4E47-B0EB-D4E540C8EE66}" destId="{AE73F6FC-8D3B-49E1-A77E-285EBA89FCEE}" srcOrd="0" destOrd="0" presId="urn:microsoft.com/office/officeart/2018/2/layout/IconVerticalSolidList"/>
    <dgm:cxn modelId="{18355533-30C6-4C7D-B132-75F5CE9E45B3}" type="presParOf" srcId="{AE73F6FC-8D3B-49E1-A77E-285EBA89FCEE}" destId="{15DE9BF2-B0C8-4F9D-B66A-ED5415CF25DB}" srcOrd="0" destOrd="0" presId="urn:microsoft.com/office/officeart/2018/2/layout/IconVerticalSolidList"/>
    <dgm:cxn modelId="{FAF01AC2-D73A-4CBA-9D85-8E10AEE9A801}" type="presParOf" srcId="{AE73F6FC-8D3B-49E1-A77E-285EBA89FCEE}" destId="{C93ABED6-FAA9-428D-A960-C03FB82A0EEC}" srcOrd="1" destOrd="0" presId="urn:microsoft.com/office/officeart/2018/2/layout/IconVerticalSolidList"/>
    <dgm:cxn modelId="{BD56828F-F563-47E7-A821-9763575515AA}" type="presParOf" srcId="{AE73F6FC-8D3B-49E1-A77E-285EBA89FCEE}" destId="{EEF1658B-A7EA-4ED5-B4AB-4EEE9724D296}" srcOrd="2" destOrd="0" presId="urn:microsoft.com/office/officeart/2018/2/layout/IconVerticalSolidList"/>
    <dgm:cxn modelId="{95721FB1-9B1B-4524-9FB4-6A083F9E4781}" type="presParOf" srcId="{AE73F6FC-8D3B-49E1-A77E-285EBA89FCEE}" destId="{E2808779-4DA1-4357-A4FE-FA4460ED7DBE}" srcOrd="3" destOrd="0" presId="urn:microsoft.com/office/officeart/2018/2/layout/IconVerticalSolidList"/>
    <dgm:cxn modelId="{491D63A4-E15E-4106-AA8F-D6967F38CB0A}" type="presParOf" srcId="{2BC73EF2-A4E7-4E47-B0EB-D4E540C8EE66}" destId="{3180D4E4-E401-44CB-8298-F4805711579C}" srcOrd="1" destOrd="0" presId="urn:microsoft.com/office/officeart/2018/2/layout/IconVerticalSolidList"/>
    <dgm:cxn modelId="{AB1BD022-C6F1-482F-8EA2-CD79781961F3}" type="presParOf" srcId="{2BC73EF2-A4E7-4E47-B0EB-D4E540C8EE66}" destId="{83D9F321-95A8-45A5-8D75-0ADFA7F53A79}" srcOrd="2" destOrd="0" presId="urn:microsoft.com/office/officeart/2018/2/layout/IconVerticalSolidList"/>
    <dgm:cxn modelId="{6C753C7E-96AF-4C4E-B1F9-B11814854314}" type="presParOf" srcId="{83D9F321-95A8-45A5-8D75-0ADFA7F53A79}" destId="{3ADBD7C4-91F2-4E7B-8A8E-3649D00FD532}" srcOrd="0" destOrd="0" presId="urn:microsoft.com/office/officeart/2018/2/layout/IconVerticalSolidList"/>
    <dgm:cxn modelId="{5F0FA639-6EA2-4935-BB7F-4BCA4FD12B9E}" type="presParOf" srcId="{83D9F321-95A8-45A5-8D75-0ADFA7F53A79}" destId="{88E9DDF4-6D69-428F-84C9-0ECEB617D801}" srcOrd="1" destOrd="0" presId="urn:microsoft.com/office/officeart/2018/2/layout/IconVerticalSolidList"/>
    <dgm:cxn modelId="{7B349FC0-9973-47F8-B187-72DC66A36CF5}" type="presParOf" srcId="{83D9F321-95A8-45A5-8D75-0ADFA7F53A79}" destId="{1BEB8D86-7144-4599-A053-B4C45F98C1C4}" srcOrd="2" destOrd="0" presId="urn:microsoft.com/office/officeart/2018/2/layout/IconVerticalSolidList"/>
    <dgm:cxn modelId="{C67EAE54-0F86-425A-A871-6A8EB2CF00E0}" type="presParOf" srcId="{83D9F321-95A8-45A5-8D75-0ADFA7F53A79}" destId="{CCEE3222-3920-4B24-BE48-32CE4BC3668E}" srcOrd="3" destOrd="0" presId="urn:microsoft.com/office/officeart/2018/2/layout/IconVerticalSolidList"/>
    <dgm:cxn modelId="{465951C7-64BC-40E5-BEAD-6A041EC42B11}" type="presParOf" srcId="{2BC73EF2-A4E7-4E47-B0EB-D4E540C8EE66}" destId="{EEE06D96-A124-4152-8D7F-ACAD1244691C}" srcOrd="3" destOrd="0" presId="urn:microsoft.com/office/officeart/2018/2/layout/IconVerticalSolidList"/>
    <dgm:cxn modelId="{D5F3B428-982A-40D2-ABF9-B05157277ED0}" type="presParOf" srcId="{2BC73EF2-A4E7-4E47-B0EB-D4E540C8EE66}" destId="{FE63612A-BA4A-4C4A-81B3-709D557C008F}" srcOrd="4" destOrd="0" presId="urn:microsoft.com/office/officeart/2018/2/layout/IconVerticalSolidList"/>
    <dgm:cxn modelId="{2073AC8F-0FA7-4C16-9E7F-28F78154919A}" type="presParOf" srcId="{FE63612A-BA4A-4C4A-81B3-709D557C008F}" destId="{3FEAFFF5-08EB-4101-8592-08B04349C652}" srcOrd="0" destOrd="0" presId="urn:microsoft.com/office/officeart/2018/2/layout/IconVerticalSolidList"/>
    <dgm:cxn modelId="{6016CC81-8E40-43C4-B6B8-472FD4242DA8}" type="presParOf" srcId="{FE63612A-BA4A-4C4A-81B3-709D557C008F}" destId="{8F1FDB5F-B890-4B66-8971-9864F413C93B}" srcOrd="1" destOrd="0" presId="urn:microsoft.com/office/officeart/2018/2/layout/IconVerticalSolidList"/>
    <dgm:cxn modelId="{1D31596D-8057-4A32-8DDB-2A331E214F8C}" type="presParOf" srcId="{FE63612A-BA4A-4C4A-81B3-709D557C008F}" destId="{DD77115D-670F-4823-A566-A3BB0ECBB9A6}" srcOrd="2" destOrd="0" presId="urn:microsoft.com/office/officeart/2018/2/layout/IconVerticalSolidList"/>
    <dgm:cxn modelId="{8004EECE-0DD2-465E-9683-F9174576178D}" type="presParOf" srcId="{FE63612A-BA4A-4C4A-81B3-709D557C008F}" destId="{0B280902-183B-4786-8B10-A5145023DC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E3C406-FBBC-4EFA-900D-D40A56216BB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9BB20D6-761E-4441-A2B1-2352B08B5792}">
      <dgm:prSet/>
      <dgm:spPr/>
      <dgm:t>
        <a:bodyPr/>
        <a:lstStyle/>
        <a:p>
          <a:r>
            <a:rPr lang="en-US"/>
            <a:t>Understands both exact and fuzzy clinical phrasing</a:t>
          </a:r>
        </a:p>
      </dgm:t>
    </dgm:pt>
    <dgm:pt modelId="{21C0F6FE-736C-4126-AE07-05473BCE148D}" type="parTrans" cxnId="{F06FB92B-EA69-4BE2-BDFE-A9FAD83E2CF7}">
      <dgm:prSet/>
      <dgm:spPr/>
      <dgm:t>
        <a:bodyPr/>
        <a:lstStyle/>
        <a:p>
          <a:endParaRPr lang="en-US"/>
        </a:p>
      </dgm:t>
    </dgm:pt>
    <dgm:pt modelId="{90FB4F74-F09B-4838-AEA9-ACB9FD7D72A1}" type="sibTrans" cxnId="{F06FB92B-EA69-4BE2-BDFE-A9FAD83E2CF7}">
      <dgm:prSet/>
      <dgm:spPr/>
      <dgm:t>
        <a:bodyPr/>
        <a:lstStyle/>
        <a:p>
          <a:endParaRPr lang="en-US"/>
        </a:p>
      </dgm:t>
    </dgm:pt>
    <dgm:pt modelId="{B8557F58-6C9A-4C01-8605-58E1F4A32806}">
      <dgm:prSet/>
      <dgm:spPr/>
      <dgm:t>
        <a:bodyPr/>
        <a:lstStyle/>
        <a:p>
          <a:r>
            <a:rPr lang="en-US"/>
            <a:t>Supports multiple vocabularies in a single search</a:t>
          </a:r>
        </a:p>
      </dgm:t>
    </dgm:pt>
    <dgm:pt modelId="{8A1254F7-CE74-4636-9EC3-0D877C456B3B}" type="parTrans" cxnId="{7B57B584-8327-44BC-9C22-18097C1727A5}">
      <dgm:prSet/>
      <dgm:spPr/>
      <dgm:t>
        <a:bodyPr/>
        <a:lstStyle/>
        <a:p>
          <a:endParaRPr lang="en-US"/>
        </a:p>
      </dgm:t>
    </dgm:pt>
    <dgm:pt modelId="{06900987-72E0-45D2-BFDA-ADE04E19A304}" type="sibTrans" cxnId="{7B57B584-8327-44BC-9C22-18097C1727A5}">
      <dgm:prSet/>
      <dgm:spPr/>
      <dgm:t>
        <a:bodyPr/>
        <a:lstStyle/>
        <a:p>
          <a:endParaRPr lang="en-US"/>
        </a:p>
      </dgm:t>
    </dgm:pt>
    <dgm:pt modelId="{70B6DF0A-BCF4-4952-9506-8412D1B258AB}">
      <dgm:prSet/>
      <dgm:spPr/>
      <dgm:t>
        <a:bodyPr/>
        <a:lstStyle/>
        <a:p>
          <a:r>
            <a:rPr lang="en-US"/>
            <a:t>Can filter and constrain by domain, code system, or validity etc.</a:t>
          </a:r>
        </a:p>
      </dgm:t>
    </dgm:pt>
    <dgm:pt modelId="{1D0BB9FB-0C1E-4529-90C0-510E9EB4EC65}" type="parTrans" cxnId="{61BC2ED8-44F2-457F-98DA-0EC1EB860EBD}">
      <dgm:prSet/>
      <dgm:spPr/>
      <dgm:t>
        <a:bodyPr/>
        <a:lstStyle/>
        <a:p>
          <a:endParaRPr lang="en-US"/>
        </a:p>
      </dgm:t>
    </dgm:pt>
    <dgm:pt modelId="{0372EBB9-16F1-4109-AE31-CB9CFAD4F813}" type="sibTrans" cxnId="{61BC2ED8-44F2-457F-98DA-0EC1EB860EBD}">
      <dgm:prSet/>
      <dgm:spPr/>
      <dgm:t>
        <a:bodyPr/>
        <a:lstStyle/>
        <a:p>
          <a:endParaRPr lang="en-US"/>
        </a:p>
      </dgm:t>
    </dgm:pt>
    <dgm:pt modelId="{7D0A1E39-B945-4548-85B4-C266E059825E}" type="pres">
      <dgm:prSet presAssocID="{ABE3C406-FBBC-4EFA-900D-D40A56216BBC}" presName="root" presStyleCnt="0">
        <dgm:presLayoutVars>
          <dgm:dir/>
          <dgm:resizeHandles val="exact"/>
        </dgm:presLayoutVars>
      </dgm:prSet>
      <dgm:spPr/>
    </dgm:pt>
    <dgm:pt modelId="{897839E9-81B5-4104-9995-AE89ACBBB8D9}" type="pres">
      <dgm:prSet presAssocID="{19BB20D6-761E-4441-A2B1-2352B08B5792}" presName="compNode" presStyleCnt="0"/>
      <dgm:spPr/>
    </dgm:pt>
    <dgm:pt modelId="{752D66A7-EDCE-4F7C-8EE3-0071CCDA84D1}" type="pres">
      <dgm:prSet presAssocID="{19BB20D6-761E-4441-A2B1-2352B08B57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5D1C7D5F-ADEF-4A21-AB83-95AAB645A8F2}" type="pres">
      <dgm:prSet presAssocID="{19BB20D6-761E-4441-A2B1-2352B08B5792}" presName="spaceRect" presStyleCnt="0"/>
      <dgm:spPr/>
    </dgm:pt>
    <dgm:pt modelId="{161E7BC2-B150-4D69-8EC0-4532FBB0A1C7}" type="pres">
      <dgm:prSet presAssocID="{19BB20D6-761E-4441-A2B1-2352B08B5792}" presName="textRect" presStyleLbl="revTx" presStyleIdx="0" presStyleCnt="3">
        <dgm:presLayoutVars>
          <dgm:chMax val="1"/>
          <dgm:chPref val="1"/>
        </dgm:presLayoutVars>
      </dgm:prSet>
      <dgm:spPr/>
    </dgm:pt>
    <dgm:pt modelId="{1896FE3F-B256-4715-BAA7-790124840D85}" type="pres">
      <dgm:prSet presAssocID="{90FB4F74-F09B-4838-AEA9-ACB9FD7D72A1}" presName="sibTrans" presStyleCnt="0"/>
      <dgm:spPr/>
    </dgm:pt>
    <dgm:pt modelId="{25E1229A-4C85-429D-8CDD-D163BC715C31}" type="pres">
      <dgm:prSet presAssocID="{B8557F58-6C9A-4C01-8605-58E1F4A32806}" presName="compNode" presStyleCnt="0"/>
      <dgm:spPr/>
    </dgm:pt>
    <dgm:pt modelId="{2929015F-2BFC-4D9C-82C6-CC32E5B4C930}" type="pres">
      <dgm:prSet presAssocID="{B8557F58-6C9A-4C01-8605-58E1F4A328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2D23F32-4B3D-4FD0-89CA-F58395EB1C3D}" type="pres">
      <dgm:prSet presAssocID="{B8557F58-6C9A-4C01-8605-58E1F4A32806}" presName="spaceRect" presStyleCnt="0"/>
      <dgm:spPr/>
    </dgm:pt>
    <dgm:pt modelId="{E9D101D2-2F2D-4312-AD0D-E87C379A2A61}" type="pres">
      <dgm:prSet presAssocID="{B8557F58-6C9A-4C01-8605-58E1F4A32806}" presName="textRect" presStyleLbl="revTx" presStyleIdx="1" presStyleCnt="3">
        <dgm:presLayoutVars>
          <dgm:chMax val="1"/>
          <dgm:chPref val="1"/>
        </dgm:presLayoutVars>
      </dgm:prSet>
      <dgm:spPr/>
    </dgm:pt>
    <dgm:pt modelId="{177D817A-7E3E-4701-A984-0AA979E0B504}" type="pres">
      <dgm:prSet presAssocID="{06900987-72E0-45D2-BFDA-ADE04E19A304}" presName="sibTrans" presStyleCnt="0"/>
      <dgm:spPr/>
    </dgm:pt>
    <dgm:pt modelId="{F2AC6BF6-8BF5-479E-8BB9-D9A0044302B6}" type="pres">
      <dgm:prSet presAssocID="{70B6DF0A-BCF4-4952-9506-8412D1B258AB}" presName="compNode" presStyleCnt="0"/>
      <dgm:spPr/>
    </dgm:pt>
    <dgm:pt modelId="{27C980FF-8336-49CB-842E-A2E45832E125}" type="pres">
      <dgm:prSet presAssocID="{70B6DF0A-BCF4-4952-9506-8412D1B258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F00F85FC-61B9-43A1-BC7E-BEB116EACFAF}" type="pres">
      <dgm:prSet presAssocID="{70B6DF0A-BCF4-4952-9506-8412D1B258AB}" presName="spaceRect" presStyleCnt="0"/>
      <dgm:spPr/>
    </dgm:pt>
    <dgm:pt modelId="{2F1678DF-41CC-45DF-89A2-3D44A9207241}" type="pres">
      <dgm:prSet presAssocID="{70B6DF0A-BCF4-4952-9506-8412D1B258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3F93E00-7E25-4528-9589-81F9645DFF87}" type="presOf" srcId="{19BB20D6-761E-4441-A2B1-2352B08B5792}" destId="{161E7BC2-B150-4D69-8EC0-4532FBB0A1C7}" srcOrd="0" destOrd="0" presId="urn:microsoft.com/office/officeart/2018/2/layout/IconLabelList"/>
    <dgm:cxn modelId="{B183292A-1E2E-4430-995A-2543BCA58969}" type="presOf" srcId="{70B6DF0A-BCF4-4952-9506-8412D1B258AB}" destId="{2F1678DF-41CC-45DF-89A2-3D44A9207241}" srcOrd="0" destOrd="0" presId="urn:microsoft.com/office/officeart/2018/2/layout/IconLabelList"/>
    <dgm:cxn modelId="{F06FB92B-EA69-4BE2-BDFE-A9FAD83E2CF7}" srcId="{ABE3C406-FBBC-4EFA-900D-D40A56216BBC}" destId="{19BB20D6-761E-4441-A2B1-2352B08B5792}" srcOrd="0" destOrd="0" parTransId="{21C0F6FE-736C-4126-AE07-05473BCE148D}" sibTransId="{90FB4F74-F09B-4838-AEA9-ACB9FD7D72A1}"/>
    <dgm:cxn modelId="{46A86737-D5FF-43D6-B39D-923DD10952BC}" type="presOf" srcId="{B8557F58-6C9A-4C01-8605-58E1F4A32806}" destId="{E9D101D2-2F2D-4312-AD0D-E87C379A2A61}" srcOrd="0" destOrd="0" presId="urn:microsoft.com/office/officeart/2018/2/layout/IconLabelList"/>
    <dgm:cxn modelId="{7B57B584-8327-44BC-9C22-18097C1727A5}" srcId="{ABE3C406-FBBC-4EFA-900D-D40A56216BBC}" destId="{B8557F58-6C9A-4C01-8605-58E1F4A32806}" srcOrd="1" destOrd="0" parTransId="{8A1254F7-CE74-4636-9EC3-0D877C456B3B}" sibTransId="{06900987-72E0-45D2-BFDA-ADE04E19A304}"/>
    <dgm:cxn modelId="{61BC2ED8-44F2-457F-98DA-0EC1EB860EBD}" srcId="{ABE3C406-FBBC-4EFA-900D-D40A56216BBC}" destId="{70B6DF0A-BCF4-4952-9506-8412D1B258AB}" srcOrd="2" destOrd="0" parTransId="{1D0BB9FB-0C1E-4529-90C0-510E9EB4EC65}" sibTransId="{0372EBB9-16F1-4109-AE31-CB9CFAD4F813}"/>
    <dgm:cxn modelId="{CF4F55DB-21E9-40D4-84F6-3B6EF3DABDE3}" type="presOf" srcId="{ABE3C406-FBBC-4EFA-900D-D40A56216BBC}" destId="{7D0A1E39-B945-4548-85B4-C266E059825E}" srcOrd="0" destOrd="0" presId="urn:microsoft.com/office/officeart/2018/2/layout/IconLabelList"/>
    <dgm:cxn modelId="{CC57F3B7-A4F7-4FA8-A7C2-09E7BA534ED8}" type="presParOf" srcId="{7D0A1E39-B945-4548-85B4-C266E059825E}" destId="{897839E9-81B5-4104-9995-AE89ACBBB8D9}" srcOrd="0" destOrd="0" presId="urn:microsoft.com/office/officeart/2018/2/layout/IconLabelList"/>
    <dgm:cxn modelId="{C8D9605F-861E-4E62-B420-4B0114CF032A}" type="presParOf" srcId="{897839E9-81B5-4104-9995-AE89ACBBB8D9}" destId="{752D66A7-EDCE-4F7C-8EE3-0071CCDA84D1}" srcOrd="0" destOrd="0" presId="urn:microsoft.com/office/officeart/2018/2/layout/IconLabelList"/>
    <dgm:cxn modelId="{9C0DDA90-FC17-41C2-811E-3DBB8484A6E0}" type="presParOf" srcId="{897839E9-81B5-4104-9995-AE89ACBBB8D9}" destId="{5D1C7D5F-ADEF-4A21-AB83-95AAB645A8F2}" srcOrd="1" destOrd="0" presId="urn:microsoft.com/office/officeart/2018/2/layout/IconLabelList"/>
    <dgm:cxn modelId="{26E77729-49CA-413E-84ED-6829B884093F}" type="presParOf" srcId="{897839E9-81B5-4104-9995-AE89ACBBB8D9}" destId="{161E7BC2-B150-4D69-8EC0-4532FBB0A1C7}" srcOrd="2" destOrd="0" presId="urn:microsoft.com/office/officeart/2018/2/layout/IconLabelList"/>
    <dgm:cxn modelId="{23C29156-B429-4B4A-8B9B-51D6348C6F00}" type="presParOf" srcId="{7D0A1E39-B945-4548-85B4-C266E059825E}" destId="{1896FE3F-B256-4715-BAA7-790124840D85}" srcOrd="1" destOrd="0" presId="urn:microsoft.com/office/officeart/2018/2/layout/IconLabelList"/>
    <dgm:cxn modelId="{6AD21B53-EE70-43C7-9AE7-CD629388A415}" type="presParOf" srcId="{7D0A1E39-B945-4548-85B4-C266E059825E}" destId="{25E1229A-4C85-429D-8CDD-D163BC715C31}" srcOrd="2" destOrd="0" presId="urn:microsoft.com/office/officeart/2018/2/layout/IconLabelList"/>
    <dgm:cxn modelId="{63B4D39A-49E2-4827-BB59-49EFAFEA4DED}" type="presParOf" srcId="{25E1229A-4C85-429D-8CDD-D163BC715C31}" destId="{2929015F-2BFC-4D9C-82C6-CC32E5B4C930}" srcOrd="0" destOrd="0" presId="urn:microsoft.com/office/officeart/2018/2/layout/IconLabelList"/>
    <dgm:cxn modelId="{5BCAED9F-8CE7-4437-99C8-1A50FED9F247}" type="presParOf" srcId="{25E1229A-4C85-429D-8CDD-D163BC715C31}" destId="{B2D23F32-4B3D-4FD0-89CA-F58395EB1C3D}" srcOrd="1" destOrd="0" presId="urn:microsoft.com/office/officeart/2018/2/layout/IconLabelList"/>
    <dgm:cxn modelId="{CE8C5C5F-6728-49B6-879B-4D802115D1F6}" type="presParOf" srcId="{25E1229A-4C85-429D-8CDD-D163BC715C31}" destId="{E9D101D2-2F2D-4312-AD0D-E87C379A2A61}" srcOrd="2" destOrd="0" presId="urn:microsoft.com/office/officeart/2018/2/layout/IconLabelList"/>
    <dgm:cxn modelId="{ADDFACF1-DFF4-4586-8EBC-57119678B50B}" type="presParOf" srcId="{7D0A1E39-B945-4548-85B4-C266E059825E}" destId="{177D817A-7E3E-4701-A984-0AA979E0B504}" srcOrd="3" destOrd="0" presId="urn:microsoft.com/office/officeart/2018/2/layout/IconLabelList"/>
    <dgm:cxn modelId="{F4493D9E-957D-4935-A89F-9A6F39371A5D}" type="presParOf" srcId="{7D0A1E39-B945-4548-85B4-C266E059825E}" destId="{F2AC6BF6-8BF5-479E-8BB9-D9A0044302B6}" srcOrd="4" destOrd="0" presId="urn:microsoft.com/office/officeart/2018/2/layout/IconLabelList"/>
    <dgm:cxn modelId="{9309001F-74B5-4FC4-A1ED-70C1B605904A}" type="presParOf" srcId="{F2AC6BF6-8BF5-479E-8BB9-D9A0044302B6}" destId="{27C980FF-8336-49CB-842E-A2E45832E125}" srcOrd="0" destOrd="0" presId="urn:microsoft.com/office/officeart/2018/2/layout/IconLabelList"/>
    <dgm:cxn modelId="{054BF38E-596D-4C3C-B71F-F44A7E271293}" type="presParOf" srcId="{F2AC6BF6-8BF5-479E-8BB9-D9A0044302B6}" destId="{F00F85FC-61B9-43A1-BC7E-BEB116EACFAF}" srcOrd="1" destOrd="0" presId="urn:microsoft.com/office/officeart/2018/2/layout/IconLabelList"/>
    <dgm:cxn modelId="{15E863AD-40F8-4685-84DA-4F3246B0190B}" type="presParOf" srcId="{F2AC6BF6-8BF5-479E-8BB9-D9A0044302B6}" destId="{2F1678DF-41CC-45DF-89A2-3D44A920724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EE41AE-6888-4D76-83B9-5F00875853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59B1F96-9673-46B3-B949-6B98856EC534}">
      <dgm:prSet/>
      <dgm:spPr/>
      <dgm:t>
        <a:bodyPr/>
        <a:lstStyle/>
        <a:p>
          <a:r>
            <a:rPr lang="en-US" b="0" i="1" dirty="0">
              <a:solidFill>
                <a:schemeClr val="bg1"/>
              </a:solidFill>
            </a:rPr>
            <a:t>TS delivers deterministic, code-backed outputs; LLMs generate variable responses without guaranteed terminology accuracy</a:t>
          </a:r>
        </a:p>
      </dgm:t>
    </dgm:pt>
    <dgm:pt modelId="{BE48E802-6B63-4958-808E-F566DE0D7EBD}" type="parTrans" cxnId="{C3E0ECDA-1721-4F25-BB71-AC09E57FAEDC}">
      <dgm:prSet/>
      <dgm:spPr/>
      <dgm:t>
        <a:bodyPr/>
        <a:lstStyle/>
        <a:p>
          <a:endParaRPr lang="en-US"/>
        </a:p>
      </dgm:t>
    </dgm:pt>
    <dgm:pt modelId="{69A3F22A-3B63-42C9-8643-01ED7EE462BF}" type="sibTrans" cxnId="{C3E0ECDA-1721-4F25-BB71-AC09E57FAEDC}">
      <dgm:prSet/>
      <dgm:spPr/>
      <dgm:t>
        <a:bodyPr/>
        <a:lstStyle/>
        <a:p>
          <a:endParaRPr lang="en-US"/>
        </a:p>
      </dgm:t>
    </dgm:pt>
    <dgm:pt modelId="{65EEFF0B-BB5A-4D4C-B932-F8D96C8BDCAD}">
      <dgm:prSet/>
      <dgm:spPr/>
      <dgm:t>
        <a:bodyPr/>
        <a:lstStyle/>
        <a:p>
          <a:r>
            <a:rPr lang="en-US" b="0" i="1" dirty="0">
              <a:solidFill>
                <a:schemeClr val="bg1"/>
              </a:solidFill>
            </a:rPr>
            <a:t>TS offers fixed licensing, on-prem deployment, and full privacy control; LLMs are cloud-only and metered per usage</a:t>
          </a:r>
        </a:p>
      </dgm:t>
    </dgm:pt>
    <dgm:pt modelId="{08E5D755-360D-4D27-8896-27524D7996A9}" type="parTrans" cxnId="{8F9D7A56-FC94-442B-9E8E-81E1E05DB993}">
      <dgm:prSet/>
      <dgm:spPr/>
      <dgm:t>
        <a:bodyPr/>
        <a:lstStyle/>
        <a:p>
          <a:endParaRPr lang="en-US"/>
        </a:p>
      </dgm:t>
    </dgm:pt>
    <dgm:pt modelId="{8C0BAE83-C4EF-4B1F-A684-8B4022219EB3}" type="sibTrans" cxnId="{8F9D7A56-FC94-442B-9E8E-81E1E05DB993}">
      <dgm:prSet/>
      <dgm:spPr/>
      <dgm:t>
        <a:bodyPr/>
        <a:lstStyle/>
        <a:p>
          <a:endParaRPr lang="en-US"/>
        </a:p>
      </dgm:t>
    </dgm:pt>
    <dgm:pt modelId="{4D72DDE6-26E6-4CA1-8C12-39AF5AB9702C}">
      <dgm:prSet/>
      <dgm:spPr/>
      <dgm:t>
        <a:bodyPr/>
        <a:lstStyle/>
        <a:p>
          <a:r>
            <a:rPr lang="en-US" b="0" i="1" dirty="0">
              <a:solidFill>
                <a:schemeClr val="bg1"/>
              </a:solidFill>
            </a:rPr>
            <a:t>TS provides UI + API with native support for concept hierarchies and value sets; LLMs offer only API access with no terminology model</a:t>
          </a:r>
        </a:p>
      </dgm:t>
    </dgm:pt>
    <dgm:pt modelId="{A990B53D-8F54-46C0-8F64-39CA3EEA4C7A}" type="parTrans" cxnId="{0C15CC49-DB58-491A-AD86-C2244B78DBEE}">
      <dgm:prSet/>
      <dgm:spPr/>
      <dgm:t>
        <a:bodyPr/>
        <a:lstStyle/>
        <a:p>
          <a:endParaRPr lang="en-US"/>
        </a:p>
      </dgm:t>
    </dgm:pt>
    <dgm:pt modelId="{B26E1963-EADC-4455-B134-06CFFBA1694A}" type="sibTrans" cxnId="{0C15CC49-DB58-491A-AD86-C2244B78DBEE}">
      <dgm:prSet/>
      <dgm:spPr/>
      <dgm:t>
        <a:bodyPr/>
        <a:lstStyle/>
        <a:p>
          <a:endParaRPr lang="en-US"/>
        </a:p>
      </dgm:t>
    </dgm:pt>
    <dgm:pt modelId="{726687CC-EA05-4678-AE50-5DD7934F89AE}">
      <dgm:prSet/>
      <dgm:spPr/>
      <dgm:t>
        <a:bodyPr/>
        <a:lstStyle/>
        <a:p>
          <a:r>
            <a:rPr lang="en-US" b="0" i="1" dirty="0">
              <a:solidFill>
                <a:schemeClr val="bg1"/>
              </a:solidFill>
            </a:rPr>
            <a:t>TS excels at precise term-level mapping; LLMs excel at document-level inference and abstraction</a:t>
          </a:r>
        </a:p>
      </dgm:t>
    </dgm:pt>
    <dgm:pt modelId="{782B6688-BEEF-4A60-8518-8E960ADFA8C0}" type="parTrans" cxnId="{6D97EA81-04A1-4B89-AFD0-1B6989043C7A}">
      <dgm:prSet/>
      <dgm:spPr/>
      <dgm:t>
        <a:bodyPr/>
        <a:lstStyle/>
        <a:p>
          <a:endParaRPr lang="en-US"/>
        </a:p>
      </dgm:t>
    </dgm:pt>
    <dgm:pt modelId="{4E82F715-49F5-4B60-A7A1-A319946F4D00}" type="sibTrans" cxnId="{6D97EA81-04A1-4B89-AFD0-1B6989043C7A}">
      <dgm:prSet/>
      <dgm:spPr/>
      <dgm:t>
        <a:bodyPr/>
        <a:lstStyle/>
        <a:p>
          <a:endParaRPr lang="en-US"/>
        </a:p>
      </dgm:t>
    </dgm:pt>
    <dgm:pt modelId="{1F318D36-D5E2-4278-B155-81FFC9146CAF}">
      <dgm:prSet/>
      <dgm:spPr/>
      <dgm:t>
        <a:bodyPr/>
        <a:lstStyle/>
        <a:p>
          <a:r>
            <a:rPr lang="en-US" b="0" i="1" dirty="0">
              <a:solidFill>
                <a:schemeClr val="bg1"/>
              </a:solidFill>
            </a:rPr>
            <a:t>TS stays continuously aligned with official vocabulary updates; LLM knowledge is static and may lag behind</a:t>
          </a:r>
        </a:p>
      </dgm:t>
    </dgm:pt>
    <dgm:pt modelId="{7C10A69F-AD8E-44E3-961B-DC402BE22B89}" type="parTrans" cxnId="{22623FD9-E6D2-4CD9-9E78-2B594012DF83}">
      <dgm:prSet/>
      <dgm:spPr/>
      <dgm:t>
        <a:bodyPr/>
        <a:lstStyle/>
        <a:p>
          <a:endParaRPr lang="en-US"/>
        </a:p>
      </dgm:t>
    </dgm:pt>
    <dgm:pt modelId="{8B47DA1C-0912-4CA1-9FB6-8C14E91EFE1D}" type="sibTrans" cxnId="{22623FD9-E6D2-4CD9-9E78-2B594012DF83}">
      <dgm:prSet/>
      <dgm:spPr/>
      <dgm:t>
        <a:bodyPr/>
        <a:lstStyle/>
        <a:p>
          <a:endParaRPr lang="en-US"/>
        </a:p>
      </dgm:t>
    </dgm:pt>
    <dgm:pt modelId="{87D9419B-F7A3-4D8F-8E7D-837B9A028E07}" type="pres">
      <dgm:prSet presAssocID="{98EE41AE-6888-4D76-83B9-5F00875853BE}" presName="root" presStyleCnt="0">
        <dgm:presLayoutVars>
          <dgm:dir/>
          <dgm:resizeHandles val="exact"/>
        </dgm:presLayoutVars>
      </dgm:prSet>
      <dgm:spPr/>
    </dgm:pt>
    <dgm:pt modelId="{2D0DF119-18C1-46EC-AF5C-DEF2418DCE48}" type="pres">
      <dgm:prSet presAssocID="{759B1F96-9673-46B3-B949-6B98856EC534}" presName="compNode" presStyleCnt="0"/>
      <dgm:spPr/>
    </dgm:pt>
    <dgm:pt modelId="{2137C240-F29D-4285-BC82-7FBE7BD52722}" type="pres">
      <dgm:prSet presAssocID="{759B1F96-9673-46B3-B949-6B98856EC53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3B7911FB-141A-4B02-B30B-2493C147EAF2}" type="pres">
      <dgm:prSet presAssocID="{759B1F96-9673-46B3-B949-6B98856EC534}" presName="spaceRect" presStyleCnt="0"/>
      <dgm:spPr/>
    </dgm:pt>
    <dgm:pt modelId="{BCA013EE-135B-41A0-B4B9-CA1E7E80C248}" type="pres">
      <dgm:prSet presAssocID="{759B1F96-9673-46B3-B949-6B98856EC534}" presName="textRect" presStyleLbl="revTx" presStyleIdx="0" presStyleCnt="5">
        <dgm:presLayoutVars>
          <dgm:chMax val="1"/>
          <dgm:chPref val="1"/>
        </dgm:presLayoutVars>
      </dgm:prSet>
      <dgm:spPr/>
    </dgm:pt>
    <dgm:pt modelId="{8D1CB07B-311A-4AE0-B6EF-0B29F93E641E}" type="pres">
      <dgm:prSet presAssocID="{69A3F22A-3B63-42C9-8643-01ED7EE462BF}" presName="sibTrans" presStyleCnt="0"/>
      <dgm:spPr/>
    </dgm:pt>
    <dgm:pt modelId="{F58D5E55-0C22-49A5-8EA3-2CC88487E93E}" type="pres">
      <dgm:prSet presAssocID="{65EEFF0B-BB5A-4D4C-B932-F8D96C8BDCAD}" presName="compNode" presStyleCnt="0"/>
      <dgm:spPr/>
    </dgm:pt>
    <dgm:pt modelId="{034243A2-B93E-464B-BFFD-F4EC0F58886C}" type="pres">
      <dgm:prSet presAssocID="{65EEFF0B-BB5A-4D4C-B932-F8D96C8BDCA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3ED015D-0379-42A0-833F-E6DAFAD13B14}" type="pres">
      <dgm:prSet presAssocID="{65EEFF0B-BB5A-4D4C-B932-F8D96C8BDCAD}" presName="spaceRect" presStyleCnt="0"/>
      <dgm:spPr/>
    </dgm:pt>
    <dgm:pt modelId="{9C85CBC2-3A29-4DB1-A5E8-9A4D0558EE3C}" type="pres">
      <dgm:prSet presAssocID="{65EEFF0B-BB5A-4D4C-B932-F8D96C8BDCAD}" presName="textRect" presStyleLbl="revTx" presStyleIdx="1" presStyleCnt="5">
        <dgm:presLayoutVars>
          <dgm:chMax val="1"/>
          <dgm:chPref val="1"/>
        </dgm:presLayoutVars>
      </dgm:prSet>
      <dgm:spPr/>
    </dgm:pt>
    <dgm:pt modelId="{CA9DEF50-1527-4979-893D-A9D2A2A1EC81}" type="pres">
      <dgm:prSet presAssocID="{8C0BAE83-C4EF-4B1F-A684-8B4022219EB3}" presName="sibTrans" presStyleCnt="0"/>
      <dgm:spPr/>
    </dgm:pt>
    <dgm:pt modelId="{9769DB02-C63E-462E-84CA-7F42BAF7DF19}" type="pres">
      <dgm:prSet presAssocID="{4D72DDE6-26E6-4CA1-8C12-39AF5AB9702C}" presName="compNode" presStyleCnt="0"/>
      <dgm:spPr/>
    </dgm:pt>
    <dgm:pt modelId="{A24BEF71-938D-4A35-B67B-317E97D87B3C}" type="pres">
      <dgm:prSet presAssocID="{4D72DDE6-26E6-4CA1-8C12-39AF5AB9702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C2D9090-DEDD-4505-8A57-9509F8B09A03}" type="pres">
      <dgm:prSet presAssocID="{4D72DDE6-26E6-4CA1-8C12-39AF5AB9702C}" presName="spaceRect" presStyleCnt="0"/>
      <dgm:spPr/>
    </dgm:pt>
    <dgm:pt modelId="{F5320ED6-A672-4DAF-A8D0-E96C4E721633}" type="pres">
      <dgm:prSet presAssocID="{4D72DDE6-26E6-4CA1-8C12-39AF5AB9702C}" presName="textRect" presStyleLbl="revTx" presStyleIdx="2" presStyleCnt="5">
        <dgm:presLayoutVars>
          <dgm:chMax val="1"/>
          <dgm:chPref val="1"/>
        </dgm:presLayoutVars>
      </dgm:prSet>
      <dgm:spPr/>
    </dgm:pt>
    <dgm:pt modelId="{9345B3F5-A40A-49B5-9575-EF8DE5F2EA0B}" type="pres">
      <dgm:prSet presAssocID="{B26E1963-EADC-4455-B134-06CFFBA1694A}" presName="sibTrans" presStyleCnt="0"/>
      <dgm:spPr/>
    </dgm:pt>
    <dgm:pt modelId="{0B98E272-0D02-411A-B476-8B70852C3840}" type="pres">
      <dgm:prSet presAssocID="{726687CC-EA05-4678-AE50-5DD7934F89AE}" presName="compNode" presStyleCnt="0"/>
      <dgm:spPr/>
    </dgm:pt>
    <dgm:pt modelId="{A634DBB4-3081-4E98-AC70-2F0E489A82ED}" type="pres">
      <dgm:prSet presAssocID="{726687CC-EA05-4678-AE50-5DD7934F89A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4728106-FBD6-4235-8D5F-C97475664133}" type="pres">
      <dgm:prSet presAssocID="{726687CC-EA05-4678-AE50-5DD7934F89AE}" presName="spaceRect" presStyleCnt="0"/>
      <dgm:spPr/>
    </dgm:pt>
    <dgm:pt modelId="{823A30FD-8FF8-4424-8FB0-72F6F8D62882}" type="pres">
      <dgm:prSet presAssocID="{726687CC-EA05-4678-AE50-5DD7934F89AE}" presName="textRect" presStyleLbl="revTx" presStyleIdx="3" presStyleCnt="5">
        <dgm:presLayoutVars>
          <dgm:chMax val="1"/>
          <dgm:chPref val="1"/>
        </dgm:presLayoutVars>
      </dgm:prSet>
      <dgm:spPr/>
    </dgm:pt>
    <dgm:pt modelId="{D733343A-0643-46B0-B3B2-5E90CDF27D8D}" type="pres">
      <dgm:prSet presAssocID="{4E82F715-49F5-4B60-A7A1-A319946F4D00}" presName="sibTrans" presStyleCnt="0"/>
      <dgm:spPr/>
    </dgm:pt>
    <dgm:pt modelId="{7EC2F804-0D6D-4F45-9297-87520B9FD118}" type="pres">
      <dgm:prSet presAssocID="{1F318D36-D5E2-4278-B155-81FFC9146CAF}" presName="compNode" presStyleCnt="0"/>
      <dgm:spPr/>
    </dgm:pt>
    <dgm:pt modelId="{7E3EDF69-F024-40C0-9CCC-7B436EB06619}" type="pres">
      <dgm:prSet presAssocID="{1F318D36-D5E2-4278-B155-81FFC9146CA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AD3913F-198D-4B73-B448-E6F38FED69A4}" type="pres">
      <dgm:prSet presAssocID="{1F318D36-D5E2-4278-B155-81FFC9146CAF}" presName="spaceRect" presStyleCnt="0"/>
      <dgm:spPr/>
    </dgm:pt>
    <dgm:pt modelId="{804C53B8-F598-479B-9A9E-64F3B0A26B80}" type="pres">
      <dgm:prSet presAssocID="{1F318D36-D5E2-4278-B155-81FFC9146CA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07BC600-A80F-4FF1-B088-27356B0E75E1}" type="presOf" srcId="{4D72DDE6-26E6-4CA1-8C12-39AF5AB9702C}" destId="{F5320ED6-A672-4DAF-A8D0-E96C4E721633}" srcOrd="0" destOrd="0" presId="urn:microsoft.com/office/officeart/2018/2/layout/IconLabelList"/>
    <dgm:cxn modelId="{DDFB0306-80A8-4532-A1CA-83EE6DC67692}" type="presOf" srcId="{65EEFF0B-BB5A-4D4C-B932-F8D96C8BDCAD}" destId="{9C85CBC2-3A29-4DB1-A5E8-9A4D0558EE3C}" srcOrd="0" destOrd="0" presId="urn:microsoft.com/office/officeart/2018/2/layout/IconLabelList"/>
    <dgm:cxn modelId="{AEC9CB09-CFEC-448A-853F-CFC758FD1421}" type="presOf" srcId="{759B1F96-9673-46B3-B949-6B98856EC534}" destId="{BCA013EE-135B-41A0-B4B9-CA1E7E80C248}" srcOrd="0" destOrd="0" presId="urn:microsoft.com/office/officeart/2018/2/layout/IconLabelList"/>
    <dgm:cxn modelId="{EAAB522F-684A-4C96-8BC7-9DCD82A49AEA}" type="presOf" srcId="{1F318D36-D5E2-4278-B155-81FFC9146CAF}" destId="{804C53B8-F598-479B-9A9E-64F3B0A26B80}" srcOrd="0" destOrd="0" presId="urn:microsoft.com/office/officeart/2018/2/layout/IconLabelList"/>
    <dgm:cxn modelId="{0C15CC49-DB58-491A-AD86-C2244B78DBEE}" srcId="{98EE41AE-6888-4D76-83B9-5F00875853BE}" destId="{4D72DDE6-26E6-4CA1-8C12-39AF5AB9702C}" srcOrd="2" destOrd="0" parTransId="{A990B53D-8F54-46C0-8F64-39CA3EEA4C7A}" sibTransId="{B26E1963-EADC-4455-B134-06CFFBA1694A}"/>
    <dgm:cxn modelId="{8F9D7A56-FC94-442B-9E8E-81E1E05DB993}" srcId="{98EE41AE-6888-4D76-83B9-5F00875853BE}" destId="{65EEFF0B-BB5A-4D4C-B932-F8D96C8BDCAD}" srcOrd="1" destOrd="0" parTransId="{08E5D755-360D-4D27-8896-27524D7996A9}" sibTransId="{8C0BAE83-C4EF-4B1F-A684-8B4022219EB3}"/>
    <dgm:cxn modelId="{6D97EA81-04A1-4B89-AFD0-1B6989043C7A}" srcId="{98EE41AE-6888-4D76-83B9-5F00875853BE}" destId="{726687CC-EA05-4678-AE50-5DD7934F89AE}" srcOrd="3" destOrd="0" parTransId="{782B6688-BEEF-4A60-8518-8E960ADFA8C0}" sibTransId="{4E82F715-49F5-4B60-A7A1-A319946F4D00}"/>
    <dgm:cxn modelId="{22623FD9-E6D2-4CD9-9E78-2B594012DF83}" srcId="{98EE41AE-6888-4D76-83B9-5F00875853BE}" destId="{1F318D36-D5E2-4278-B155-81FFC9146CAF}" srcOrd="4" destOrd="0" parTransId="{7C10A69F-AD8E-44E3-961B-DC402BE22B89}" sibTransId="{8B47DA1C-0912-4CA1-9FB6-8C14E91EFE1D}"/>
    <dgm:cxn modelId="{C3E0ECDA-1721-4F25-BB71-AC09E57FAEDC}" srcId="{98EE41AE-6888-4D76-83B9-5F00875853BE}" destId="{759B1F96-9673-46B3-B949-6B98856EC534}" srcOrd="0" destOrd="0" parTransId="{BE48E802-6B63-4958-808E-F566DE0D7EBD}" sibTransId="{69A3F22A-3B63-42C9-8643-01ED7EE462BF}"/>
    <dgm:cxn modelId="{564194E6-8ED5-4324-BE6E-D42E505F9054}" type="presOf" srcId="{98EE41AE-6888-4D76-83B9-5F00875853BE}" destId="{87D9419B-F7A3-4D8F-8E7D-837B9A028E07}" srcOrd="0" destOrd="0" presId="urn:microsoft.com/office/officeart/2018/2/layout/IconLabelList"/>
    <dgm:cxn modelId="{8196EBF1-5095-4D44-B204-FF1143AA0657}" type="presOf" srcId="{726687CC-EA05-4678-AE50-5DD7934F89AE}" destId="{823A30FD-8FF8-4424-8FB0-72F6F8D62882}" srcOrd="0" destOrd="0" presId="urn:microsoft.com/office/officeart/2018/2/layout/IconLabelList"/>
    <dgm:cxn modelId="{996CBEEF-3DFC-42FB-BCAD-92BD9D83E9CF}" type="presParOf" srcId="{87D9419B-F7A3-4D8F-8E7D-837B9A028E07}" destId="{2D0DF119-18C1-46EC-AF5C-DEF2418DCE48}" srcOrd="0" destOrd="0" presId="urn:microsoft.com/office/officeart/2018/2/layout/IconLabelList"/>
    <dgm:cxn modelId="{9BC8DED6-0E7B-4679-87D5-49303A7B7EB7}" type="presParOf" srcId="{2D0DF119-18C1-46EC-AF5C-DEF2418DCE48}" destId="{2137C240-F29D-4285-BC82-7FBE7BD52722}" srcOrd="0" destOrd="0" presId="urn:microsoft.com/office/officeart/2018/2/layout/IconLabelList"/>
    <dgm:cxn modelId="{D05325F7-2AAA-4E08-8BA9-2AEF9A8EDE99}" type="presParOf" srcId="{2D0DF119-18C1-46EC-AF5C-DEF2418DCE48}" destId="{3B7911FB-141A-4B02-B30B-2493C147EAF2}" srcOrd="1" destOrd="0" presId="urn:microsoft.com/office/officeart/2018/2/layout/IconLabelList"/>
    <dgm:cxn modelId="{BE70DC3A-77B9-4694-AD13-930C187CCEA9}" type="presParOf" srcId="{2D0DF119-18C1-46EC-AF5C-DEF2418DCE48}" destId="{BCA013EE-135B-41A0-B4B9-CA1E7E80C248}" srcOrd="2" destOrd="0" presId="urn:microsoft.com/office/officeart/2018/2/layout/IconLabelList"/>
    <dgm:cxn modelId="{489E4D5B-023D-4E9D-A311-F72B4C180FA3}" type="presParOf" srcId="{87D9419B-F7A3-4D8F-8E7D-837B9A028E07}" destId="{8D1CB07B-311A-4AE0-B6EF-0B29F93E641E}" srcOrd="1" destOrd="0" presId="urn:microsoft.com/office/officeart/2018/2/layout/IconLabelList"/>
    <dgm:cxn modelId="{1E8A4BB6-24AE-4E00-A427-E0F7EE73F971}" type="presParOf" srcId="{87D9419B-F7A3-4D8F-8E7D-837B9A028E07}" destId="{F58D5E55-0C22-49A5-8EA3-2CC88487E93E}" srcOrd="2" destOrd="0" presId="urn:microsoft.com/office/officeart/2018/2/layout/IconLabelList"/>
    <dgm:cxn modelId="{956FB628-6173-457A-878A-5C4D152A7FD9}" type="presParOf" srcId="{F58D5E55-0C22-49A5-8EA3-2CC88487E93E}" destId="{034243A2-B93E-464B-BFFD-F4EC0F58886C}" srcOrd="0" destOrd="0" presId="urn:microsoft.com/office/officeart/2018/2/layout/IconLabelList"/>
    <dgm:cxn modelId="{31A9CD1C-BE08-4C96-A275-3FCEBE49EE34}" type="presParOf" srcId="{F58D5E55-0C22-49A5-8EA3-2CC88487E93E}" destId="{E3ED015D-0379-42A0-833F-E6DAFAD13B14}" srcOrd="1" destOrd="0" presId="urn:microsoft.com/office/officeart/2018/2/layout/IconLabelList"/>
    <dgm:cxn modelId="{3457276C-A9F8-4ADE-8D3B-948FB863600F}" type="presParOf" srcId="{F58D5E55-0C22-49A5-8EA3-2CC88487E93E}" destId="{9C85CBC2-3A29-4DB1-A5E8-9A4D0558EE3C}" srcOrd="2" destOrd="0" presId="urn:microsoft.com/office/officeart/2018/2/layout/IconLabelList"/>
    <dgm:cxn modelId="{97D23053-4A0D-47F6-B09B-3D2E66744842}" type="presParOf" srcId="{87D9419B-F7A3-4D8F-8E7D-837B9A028E07}" destId="{CA9DEF50-1527-4979-893D-A9D2A2A1EC81}" srcOrd="3" destOrd="0" presId="urn:microsoft.com/office/officeart/2018/2/layout/IconLabelList"/>
    <dgm:cxn modelId="{27C05CC7-3583-4891-8777-210A62B992DE}" type="presParOf" srcId="{87D9419B-F7A3-4D8F-8E7D-837B9A028E07}" destId="{9769DB02-C63E-462E-84CA-7F42BAF7DF19}" srcOrd="4" destOrd="0" presId="urn:microsoft.com/office/officeart/2018/2/layout/IconLabelList"/>
    <dgm:cxn modelId="{ACFD6184-E0C7-498B-A9C4-955F158F784C}" type="presParOf" srcId="{9769DB02-C63E-462E-84CA-7F42BAF7DF19}" destId="{A24BEF71-938D-4A35-B67B-317E97D87B3C}" srcOrd="0" destOrd="0" presId="urn:microsoft.com/office/officeart/2018/2/layout/IconLabelList"/>
    <dgm:cxn modelId="{2E30F98B-1442-40D2-8890-A4C68D2C3C17}" type="presParOf" srcId="{9769DB02-C63E-462E-84CA-7F42BAF7DF19}" destId="{AC2D9090-DEDD-4505-8A57-9509F8B09A03}" srcOrd="1" destOrd="0" presId="urn:microsoft.com/office/officeart/2018/2/layout/IconLabelList"/>
    <dgm:cxn modelId="{BADBE578-74C2-4AC0-8598-83AD170F3C2F}" type="presParOf" srcId="{9769DB02-C63E-462E-84CA-7F42BAF7DF19}" destId="{F5320ED6-A672-4DAF-A8D0-E96C4E721633}" srcOrd="2" destOrd="0" presId="urn:microsoft.com/office/officeart/2018/2/layout/IconLabelList"/>
    <dgm:cxn modelId="{50597C89-1B4A-45FC-ACBC-6F2B4E29E57D}" type="presParOf" srcId="{87D9419B-F7A3-4D8F-8E7D-837B9A028E07}" destId="{9345B3F5-A40A-49B5-9575-EF8DE5F2EA0B}" srcOrd="5" destOrd="0" presId="urn:microsoft.com/office/officeart/2018/2/layout/IconLabelList"/>
    <dgm:cxn modelId="{71A8F6C4-8AE0-4BC7-A959-8FD934254803}" type="presParOf" srcId="{87D9419B-F7A3-4D8F-8E7D-837B9A028E07}" destId="{0B98E272-0D02-411A-B476-8B70852C3840}" srcOrd="6" destOrd="0" presId="urn:microsoft.com/office/officeart/2018/2/layout/IconLabelList"/>
    <dgm:cxn modelId="{BA21DD65-2A7F-4827-BA6C-FAFD87DBDDA0}" type="presParOf" srcId="{0B98E272-0D02-411A-B476-8B70852C3840}" destId="{A634DBB4-3081-4E98-AC70-2F0E489A82ED}" srcOrd="0" destOrd="0" presId="urn:microsoft.com/office/officeart/2018/2/layout/IconLabelList"/>
    <dgm:cxn modelId="{AACB8678-A5F1-450C-B0D7-F27FC65697D6}" type="presParOf" srcId="{0B98E272-0D02-411A-B476-8B70852C3840}" destId="{24728106-FBD6-4235-8D5F-C97475664133}" srcOrd="1" destOrd="0" presId="urn:microsoft.com/office/officeart/2018/2/layout/IconLabelList"/>
    <dgm:cxn modelId="{BC03AF7D-5CCD-468A-8C8C-F1D3DDF643D4}" type="presParOf" srcId="{0B98E272-0D02-411A-B476-8B70852C3840}" destId="{823A30FD-8FF8-4424-8FB0-72F6F8D62882}" srcOrd="2" destOrd="0" presId="urn:microsoft.com/office/officeart/2018/2/layout/IconLabelList"/>
    <dgm:cxn modelId="{3BF12C7C-6CA9-4236-B469-46C8B80EE909}" type="presParOf" srcId="{87D9419B-F7A3-4D8F-8E7D-837B9A028E07}" destId="{D733343A-0643-46B0-B3B2-5E90CDF27D8D}" srcOrd="7" destOrd="0" presId="urn:microsoft.com/office/officeart/2018/2/layout/IconLabelList"/>
    <dgm:cxn modelId="{66E63318-B0D2-4C28-B81F-8718188E502D}" type="presParOf" srcId="{87D9419B-F7A3-4D8F-8E7D-837B9A028E07}" destId="{7EC2F804-0D6D-4F45-9297-87520B9FD118}" srcOrd="8" destOrd="0" presId="urn:microsoft.com/office/officeart/2018/2/layout/IconLabelList"/>
    <dgm:cxn modelId="{7DC74F8B-9472-4F69-BFBB-F5D0A59FE9A2}" type="presParOf" srcId="{7EC2F804-0D6D-4F45-9297-87520B9FD118}" destId="{7E3EDF69-F024-40C0-9CCC-7B436EB06619}" srcOrd="0" destOrd="0" presId="urn:microsoft.com/office/officeart/2018/2/layout/IconLabelList"/>
    <dgm:cxn modelId="{EB28EC01-B237-43AD-843E-86BEF84057C4}" type="presParOf" srcId="{7EC2F804-0D6D-4F45-9297-87520B9FD118}" destId="{6AD3913F-198D-4B73-B448-E6F38FED69A4}" srcOrd="1" destOrd="0" presId="urn:microsoft.com/office/officeart/2018/2/layout/IconLabelList"/>
    <dgm:cxn modelId="{71F11E03-4107-4EB5-ACB8-38CD5E69F157}" type="presParOf" srcId="{7EC2F804-0D6D-4F45-9297-87520B9FD118}" destId="{804C53B8-F598-479B-9A9E-64F3B0A26B8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E9BF2-B0C8-4F9D-B66A-ED5415CF25DB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ABED6-FAA9-428D-A960-C03FB82A0EEC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08779-4DA1-4357-A4FE-FA4460ED7DBE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Can run entirely inside your secure environment</a:t>
          </a:r>
        </a:p>
      </dsp:txBody>
      <dsp:txXfrm>
        <a:off x="1819120" y="673"/>
        <a:ext cx="4545103" cy="1574995"/>
      </dsp:txXfrm>
    </dsp:sp>
    <dsp:sp modelId="{3ADBD7C4-91F2-4E7B-8A8E-3649D00FD532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9DDF4-6D69-428F-84C9-0ECEB617D801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E3222-3920-4B24-BE48-32CE4BC3668E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Installation via one-command script with license</a:t>
          </a:r>
        </a:p>
      </dsp:txBody>
      <dsp:txXfrm>
        <a:off x="1819120" y="1969418"/>
        <a:ext cx="4545103" cy="1574995"/>
      </dsp:txXfrm>
    </dsp:sp>
    <dsp:sp modelId="{3FEAFFF5-08EB-4101-8592-08B04349C652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FDB5F-B890-4B66-8971-9864F413C93B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80902-183B-4786-8B10-A5145023DC60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Web UI and API available immediately after setup</a:t>
          </a:r>
        </a:p>
      </dsp:txBody>
      <dsp:txXfrm>
        <a:off x="1819120" y="3938162"/>
        <a:ext cx="4545103" cy="1574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D66A7-EDCE-4F7C-8EE3-0071CCDA84D1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E7BC2-B150-4D69-8EC0-4532FBB0A1C7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Understands both exact and fuzzy clinical phrasing</a:t>
          </a:r>
        </a:p>
      </dsp:txBody>
      <dsp:txXfrm>
        <a:off x="59990" y="2654049"/>
        <a:ext cx="3226223" cy="720000"/>
      </dsp:txXfrm>
    </dsp:sp>
    <dsp:sp modelId="{2929015F-2BFC-4D9C-82C6-CC32E5B4C930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101D2-2F2D-4312-AD0D-E87C379A2A61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Supports multiple vocabularies in a single search</a:t>
          </a:r>
        </a:p>
      </dsp:txBody>
      <dsp:txXfrm>
        <a:off x="3850802" y="2654049"/>
        <a:ext cx="3226223" cy="720000"/>
      </dsp:txXfrm>
    </dsp:sp>
    <dsp:sp modelId="{27C980FF-8336-49CB-842E-A2E45832E125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678DF-41CC-45DF-89A2-3D44A9207241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Can filter and constrain by domain, code system, or validity etc.</a:t>
          </a:r>
        </a:p>
      </dsp:txBody>
      <dsp:txXfrm>
        <a:off x="7641615" y="2654049"/>
        <a:ext cx="322622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7C240-F29D-4285-BC82-7FBE7BD52722}">
      <dsp:nvSpPr>
        <dsp:cNvPr id="0" name=""/>
        <dsp:cNvSpPr/>
      </dsp:nvSpPr>
      <dsp:spPr>
        <a:xfrm>
          <a:off x="662111" y="626086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013EE-135B-41A0-B4B9-CA1E7E80C248}">
      <dsp:nvSpPr>
        <dsp:cNvPr id="0" name=""/>
        <dsp:cNvSpPr/>
      </dsp:nvSpPr>
      <dsp:spPr>
        <a:xfrm>
          <a:off x="167111" y="1766916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1" kern="1200" dirty="0">
              <a:solidFill>
                <a:schemeClr val="bg1"/>
              </a:solidFill>
            </a:rPr>
            <a:t>TS delivers deterministic, code-backed outputs; LLMs generate variable responses without guaranteed terminology accuracy</a:t>
          </a:r>
        </a:p>
      </dsp:txBody>
      <dsp:txXfrm>
        <a:off x="167111" y="1766916"/>
        <a:ext cx="1800000" cy="765000"/>
      </dsp:txXfrm>
    </dsp:sp>
    <dsp:sp modelId="{034243A2-B93E-464B-BFFD-F4EC0F58886C}">
      <dsp:nvSpPr>
        <dsp:cNvPr id="0" name=""/>
        <dsp:cNvSpPr/>
      </dsp:nvSpPr>
      <dsp:spPr>
        <a:xfrm>
          <a:off x="2777112" y="626086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5CBC2-3A29-4DB1-A5E8-9A4D0558EE3C}">
      <dsp:nvSpPr>
        <dsp:cNvPr id="0" name=""/>
        <dsp:cNvSpPr/>
      </dsp:nvSpPr>
      <dsp:spPr>
        <a:xfrm>
          <a:off x="2282112" y="1766916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1" kern="1200" dirty="0">
              <a:solidFill>
                <a:schemeClr val="bg1"/>
              </a:solidFill>
            </a:rPr>
            <a:t>TS offers fixed licensing, on-prem deployment, and full privacy control; LLMs are cloud-only and metered per usage</a:t>
          </a:r>
        </a:p>
      </dsp:txBody>
      <dsp:txXfrm>
        <a:off x="2282112" y="1766916"/>
        <a:ext cx="1800000" cy="765000"/>
      </dsp:txXfrm>
    </dsp:sp>
    <dsp:sp modelId="{A24BEF71-938D-4A35-B67B-317E97D87B3C}">
      <dsp:nvSpPr>
        <dsp:cNvPr id="0" name=""/>
        <dsp:cNvSpPr/>
      </dsp:nvSpPr>
      <dsp:spPr>
        <a:xfrm>
          <a:off x="4892112" y="626086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20ED6-A672-4DAF-A8D0-E96C4E721633}">
      <dsp:nvSpPr>
        <dsp:cNvPr id="0" name=""/>
        <dsp:cNvSpPr/>
      </dsp:nvSpPr>
      <dsp:spPr>
        <a:xfrm>
          <a:off x="4397112" y="1766916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1" kern="1200" dirty="0">
              <a:solidFill>
                <a:schemeClr val="bg1"/>
              </a:solidFill>
            </a:rPr>
            <a:t>TS provides UI + API with native support for concept hierarchies and value sets; LLMs offer only API access with no terminology model</a:t>
          </a:r>
        </a:p>
      </dsp:txBody>
      <dsp:txXfrm>
        <a:off x="4397112" y="1766916"/>
        <a:ext cx="1800000" cy="765000"/>
      </dsp:txXfrm>
    </dsp:sp>
    <dsp:sp modelId="{A634DBB4-3081-4E98-AC70-2F0E489A82ED}">
      <dsp:nvSpPr>
        <dsp:cNvPr id="0" name=""/>
        <dsp:cNvSpPr/>
      </dsp:nvSpPr>
      <dsp:spPr>
        <a:xfrm>
          <a:off x="1719612" y="298191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A30FD-8FF8-4424-8FB0-72F6F8D62882}">
      <dsp:nvSpPr>
        <dsp:cNvPr id="0" name=""/>
        <dsp:cNvSpPr/>
      </dsp:nvSpPr>
      <dsp:spPr>
        <a:xfrm>
          <a:off x="1224611" y="4122745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1" kern="1200" dirty="0">
              <a:solidFill>
                <a:schemeClr val="bg1"/>
              </a:solidFill>
            </a:rPr>
            <a:t>TS excels at precise term-level mapping; LLMs excel at document-level inference and abstraction</a:t>
          </a:r>
        </a:p>
      </dsp:txBody>
      <dsp:txXfrm>
        <a:off x="1224611" y="4122745"/>
        <a:ext cx="1800000" cy="765000"/>
      </dsp:txXfrm>
    </dsp:sp>
    <dsp:sp modelId="{7E3EDF69-F024-40C0-9CCC-7B436EB06619}">
      <dsp:nvSpPr>
        <dsp:cNvPr id="0" name=""/>
        <dsp:cNvSpPr/>
      </dsp:nvSpPr>
      <dsp:spPr>
        <a:xfrm>
          <a:off x="3834612" y="2981916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C53B8-F598-479B-9A9E-64F3B0A26B80}">
      <dsp:nvSpPr>
        <dsp:cNvPr id="0" name=""/>
        <dsp:cNvSpPr/>
      </dsp:nvSpPr>
      <dsp:spPr>
        <a:xfrm>
          <a:off x="3339612" y="4122745"/>
          <a:ext cx="180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1" kern="1200" dirty="0">
              <a:solidFill>
                <a:schemeClr val="bg1"/>
              </a:solidFill>
            </a:rPr>
            <a:t>TS stays continuously aligned with official vocabulary updates; LLM knowledge is static and may lag behind</a:t>
          </a:r>
        </a:p>
      </dsp:txBody>
      <dsp:txXfrm>
        <a:off x="3339612" y="4122745"/>
        <a:ext cx="1800000" cy="7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73AF989-8B9F-43A8-96EC-FDA4746F90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13EF1B5-F241-46EC-9829-CE34DE449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3A23D-509B-4A99-893B-466E851B879D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311C944-F198-4A14-B6B9-817E26D529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C5ED0A-7CAA-4D1B-853A-36C980C1E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59FAD-8B14-48E5-9044-F3830AE33D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124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hnsnowlabs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hnsnowlabs.com/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hnsnowlabs.com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hyperlink" Target="https://www.johnsnowlab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johnsnowlabs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johnsnowlabs.com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s://www.johnsnowlabs.com/" TargetMode="External"/><Relationship Id="rId4" Type="http://schemas.openxmlformats.org/officeDocument/2006/relationships/image" Target="../media/image2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johnsnowlabs.co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hyperlink" Target="https://www.johnsnowlabs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johnsnowlabs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johnsnowlabs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johnsnowlabs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johnsnowlabs.com/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johnsnowlabs.com/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hnsnowlabs.com/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hnsnowlabs.com/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www.johnsnowlabs.com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www.johnsnowlabs.com/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hnsnowlabs.com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hnsnowlabs.com/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280F96B-8F69-4686-8E50-8F9843097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16"/>
          <a:stretch/>
        </p:blipFill>
        <p:spPr>
          <a:xfrm>
            <a:off x="0" y="0"/>
            <a:ext cx="12192000" cy="305093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3D84A9E-1956-4458-8423-8CB00112C454}"/>
              </a:ext>
            </a:extLst>
          </p:cNvPr>
          <p:cNvSpPr/>
          <p:nvPr userDrawn="1"/>
        </p:nvSpPr>
        <p:spPr>
          <a:xfrm>
            <a:off x="0" y="0"/>
            <a:ext cx="12192000" cy="2004646"/>
          </a:xfrm>
          <a:prstGeom prst="rect">
            <a:avLst/>
          </a:prstGeom>
          <a:solidFill>
            <a:srgbClr val="F0F7FF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A521A38-63CF-42EF-B1EA-02B0C0FCB276}"/>
              </a:ext>
            </a:extLst>
          </p:cNvPr>
          <p:cNvSpPr/>
          <p:nvPr userDrawn="1"/>
        </p:nvSpPr>
        <p:spPr>
          <a:xfrm>
            <a:off x="0" y="1870422"/>
            <a:ext cx="12192000" cy="4987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AF02EE-7AB7-4472-9300-493A0D191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211" y="2558543"/>
            <a:ext cx="7883768" cy="176725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 b="0" i="0">
                <a:solidFill>
                  <a:schemeClr val="accent6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7" name="Google Shape;62;p14">
            <a:hlinkClick r:id="rId3"/>
            <a:extLst>
              <a:ext uri="{FF2B5EF4-FFF2-40B4-BE49-F238E27FC236}">
                <a16:creationId xmlns:a16="http://schemas.microsoft.com/office/drawing/2014/main" id="{D1356088-7188-4BF7-9BDF-D485CF8765A6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496" y="510361"/>
            <a:ext cx="3034874" cy="8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Текст 2">
            <a:extLst>
              <a:ext uri="{FF2B5EF4-FFF2-40B4-BE49-F238E27FC236}">
                <a16:creationId xmlns:a16="http://schemas.microsoft.com/office/drawing/2014/main" id="{E2F00A9B-19F2-43B8-9252-EA89C50BD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211" y="4707862"/>
            <a:ext cx="7176085" cy="15001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E2900CD-6524-44E1-BF67-628703192C5D}"/>
              </a:ext>
            </a:extLst>
          </p:cNvPr>
          <p:cNvSpPr/>
          <p:nvPr userDrawn="1"/>
        </p:nvSpPr>
        <p:spPr>
          <a:xfrm>
            <a:off x="867606" y="4507510"/>
            <a:ext cx="1241425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5191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32D608-40FF-45CA-9B4E-18442F904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19482" r="4424" b="39054"/>
          <a:stretch/>
        </p:blipFill>
        <p:spPr>
          <a:xfrm>
            <a:off x="0" y="1796952"/>
            <a:ext cx="12192000" cy="33324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2" y="2748236"/>
            <a:ext cx="8009317" cy="1325563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6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8614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62;p14">
            <a:hlinkClick r:id="rId3"/>
            <a:extLst>
              <a:ext uri="{FF2B5EF4-FFF2-40B4-BE49-F238E27FC236}">
                <a16:creationId xmlns:a16="http://schemas.microsoft.com/office/drawing/2014/main" id="{1E688FD5-EFF8-4C27-9FCD-8DF844A06629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8482" y="520189"/>
            <a:ext cx="2140381" cy="599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94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69A803-DE7F-4B8D-B450-BA81ECF0E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494" t="660" r="9412" b="359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3620F6-8E3B-4AC2-8D37-4D680CE810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6000"/>
                </a:schemeClr>
              </a:gs>
              <a:gs pos="100000">
                <a:schemeClr val="bg1">
                  <a:lumMod val="58000"/>
                  <a:lumOff val="42000"/>
                  <a:alpha val="3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2" y="2721860"/>
            <a:ext cx="8009317" cy="1325563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tx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Google Shape;62;p14">
            <a:hlinkClick r:id="rId3"/>
            <a:extLst>
              <a:ext uri="{FF2B5EF4-FFF2-40B4-BE49-F238E27FC236}">
                <a16:creationId xmlns:a16="http://schemas.microsoft.com/office/drawing/2014/main" id="{1E688FD5-EFF8-4C27-9FCD-8DF844A06629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303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7611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62;p14">
            <a:hlinkClick r:id="rId2"/>
            <a:extLst>
              <a:ext uri="{FF2B5EF4-FFF2-40B4-BE49-F238E27FC236}">
                <a16:creationId xmlns:a16="http://schemas.microsoft.com/office/drawing/2014/main" id="{1E688FD5-EFF8-4C27-9FCD-8DF844A06629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73;p29">
            <a:extLst>
              <a:ext uri="{FF2B5EF4-FFF2-40B4-BE49-F238E27FC236}">
                <a16:creationId xmlns:a16="http://schemas.microsoft.com/office/drawing/2014/main" id="{862B2102-7166-4911-BC53-5724D82DAA6F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833789" y="3029260"/>
            <a:ext cx="3214205" cy="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400" b="1" i="0">
                <a:solidFill>
                  <a:schemeClr val="tx2"/>
                </a:solidFill>
                <a:latin typeface="Montserrat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3" name="Google Shape;73;p29">
            <a:extLst>
              <a:ext uri="{FF2B5EF4-FFF2-40B4-BE49-F238E27FC236}">
                <a16:creationId xmlns:a16="http://schemas.microsoft.com/office/drawing/2014/main" id="{40A8E180-EB57-49CB-82D9-C245D830E3EB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847435" y="3859460"/>
            <a:ext cx="3200560" cy="101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73;p29">
            <a:extLst>
              <a:ext uri="{FF2B5EF4-FFF2-40B4-BE49-F238E27FC236}">
                <a16:creationId xmlns:a16="http://schemas.microsoft.com/office/drawing/2014/main" id="{9E6E45B7-00CC-4BBA-A220-807FC90ADFF6}"/>
              </a:ext>
            </a:extLst>
          </p:cNvPr>
          <p:cNvSpPr txBox="1">
            <a:spLocks noGrp="1"/>
          </p:cNvSpPr>
          <p:nvPr>
            <p:ph type="body" idx="25"/>
          </p:nvPr>
        </p:nvSpPr>
        <p:spPr>
          <a:xfrm>
            <a:off x="4514902" y="3029260"/>
            <a:ext cx="3214205" cy="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400" b="1" i="0">
                <a:solidFill>
                  <a:schemeClr val="tx2"/>
                </a:solidFill>
                <a:latin typeface="Montserrat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6" name="Google Shape;73;p29">
            <a:extLst>
              <a:ext uri="{FF2B5EF4-FFF2-40B4-BE49-F238E27FC236}">
                <a16:creationId xmlns:a16="http://schemas.microsoft.com/office/drawing/2014/main" id="{5BE8969A-6790-42C8-8DB8-9C17AD8D37D7}"/>
              </a:ext>
            </a:extLst>
          </p:cNvPr>
          <p:cNvSpPr txBox="1">
            <a:spLocks noGrp="1"/>
          </p:cNvSpPr>
          <p:nvPr>
            <p:ph type="body" idx="26"/>
          </p:nvPr>
        </p:nvSpPr>
        <p:spPr>
          <a:xfrm>
            <a:off x="4535684" y="3859460"/>
            <a:ext cx="3200560" cy="101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73;p29">
            <a:extLst>
              <a:ext uri="{FF2B5EF4-FFF2-40B4-BE49-F238E27FC236}">
                <a16:creationId xmlns:a16="http://schemas.microsoft.com/office/drawing/2014/main" id="{C72AA45A-3B8C-4CEB-A108-ADD6547D469A}"/>
              </a:ext>
            </a:extLst>
          </p:cNvPr>
          <p:cNvSpPr txBox="1">
            <a:spLocks noGrp="1"/>
          </p:cNvSpPr>
          <p:nvPr>
            <p:ph type="body" idx="30"/>
          </p:nvPr>
        </p:nvSpPr>
        <p:spPr>
          <a:xfrm>
            <a:off x="8210600" y="3029260"/>
            <a:ext cx="3214205" cy="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400" b="1" i="0">
                <a:solidFill>
                  <a:schemeClr val="tx2"/>
                </a:solidFill>
                <a:latin typeface="Montserrat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73;p29">
            <a:extLst>
              <a:ext uri="{FF2B5EF4-FFF2-40B4-BE49-F238E27FC236}">
                <a16:creationId xmlns:a16="http://schemas.microsoft.com/office/drawing/2014/main" id="{BFC02015-1843-4C1D-856D-9E59AACAE29D}"/>
              </a:ext>
            </a:extLst>
          </p:cNvPr>
          <p:cNvSpPr txBox="1">
            <a:spLocks noGrp="1"/>
          </p:cNvSpPr>
          <p:nvPr>
            <p:ph type="body" idx="31"/>
          </p:nvPr>
        </p:nvSpPr>
        <p:spPr>
          <a:xfrm>
            <a:off x="8231382" y="3859460"/>
            <a:ext cx="3200560" cy="101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E22D2FD-A7BE-4F77-AABD-7A01214210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739" y="2013848"/>
            <a:ext cx="709612" cy="731116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E9D19405-EA69-4454-8FEF-6E8888D014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0545" y="2042423"/>
            <a:ext cx="694405" cy="694405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3F0507A1-882C-454F-A960-F4EC09DF617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0405" y="2007453"/>
            <a:ext cx="734251" cy="734251"/>
          </a:xfrm>
          <a:prstGeom prst="rect">
            <a:avLst/>
          </a:prstGeom>
        </p:spPr>
      </p:pic>
      <p:sp>
        <p:nvSpPr>
          <p:cNvPr id="89" name="Заголовок 1">
            <a:extLst>
              <a:ext uri="{FF2B5EF4-FFF2-40B4-BE49-F238E27FC236}">
                <a16:creationId xmlns:a16="http://schemas.microsoft.com/office/drawing/2014/main" id="{55BADCE8-6E97-4BBD-B0A6-9A8B90543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4074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pos="597" userDrawn="1">
          <p15:clr>
            <a:srgbClr val="FBAE40"/>
          </p15:clr>
        </p15:guide>
        <p15:guide id="6" pos="2910" userDrawn="1">
          <p15:clr>
            <a:srgbClr val="FBAE40"/>
          </p15:clr>
        </p15:guide>
        <p15:guide id="7" pos="5246" userDrawn="1">
          <p15:clr>
            <a:srgbClr val="FBAE40"/>
          </p15:clr>
        </p15:guide>
        <p15:guide id="8" orient="horz" pos="1820" userDrawn="1">
          <p15:clr>
            <a:srgbClr val="FBAE40"/>
          </p15:clr>
        </p15:guide>
        <p15:guide id="9" orient="horz" pos="1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3534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62;p14">
            <a:hlinkClick r:id="rId2"/>
            <a:extLst>
              <a:ext uri="{FF2B5EF4-FFF2-40B4-BE49-F238E27FC236}">
                <a16:creationId xmlns:a16="http://schemas.microsoft.com/office/drawing/2014/main" id="{1E688FD5-EFF8-4C27-9FCD-8DF844A06629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" name="Диаграмма 30">
            <a:extLst>
              <a:ext uri="{FF2B5EF4-FFF2-40B4-BE49-F238E27FC236}">
                <a16:creationId xmlns:a16="http://schemas.microsoft.com/office/drawing/2014/main" id="{93085122-A62B-4E1C-A91E-CFFBE4C107C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10069890"/>
              </p:ext>
            </p:extLst>
          </p:nvPr>
        </p:nvGraphicFramePr>
        <p:xfrm>
          <a:off x="6219361" y="1920291"/>
          <a:ext cx="5222619" cy="3840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Объект 2">
            <a:extLst>
              <a:ext uri="{FF2B5EF4-FFF2-40B4-BE49-F238E27FC236}">
                <a16:creationId xmlns:a16="http://schemas.microsoft.com/office/drawing/2014/main" id="{A13E4BBC-1F09-41E9-8039-55EF70567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784" y="2497017"/>
            <a:ext cx="4786480" cy="2604920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buSzPct val="120000"/>
              <a:defRPr sz="18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8A21B90-882B-432D-A6A2-24660C19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72449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7611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62;p14">
            <a:hlinkClick r:id="rId2"/>
            <a:extLst>
              <a:ext uri="{FF2B5EF4-FFF2-40B4-BE49-F238E27FC236}">
                <a16:creationId xmlns:a16="http://schemas.microsoft.com/office/drawing/2014/main" id="{4FBA1209-859C-473E-B6F0-1432F3CE0CC1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F6065EF-8165-48CA-A665-879AF0C5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818387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28DC81-4061-4E55-B986-BF4F5288E5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2036" r="4424" b="12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6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7611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67941-A7B3-4822-90E8-6740697B74B3}"/>
              </a:ext>
            </a:extLst>
          </p:cNvPr>
          <p:cNvSpPr txBox="1"/>
          <p:nvPr userDrawn="1"/>
        </p:nvSpPr>
        <p:spPr>
          <a:xfrm>
            <a:off x="805060" y="1958984"/>
            <a:ext cx="2189351" cy="258532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en-US" sz="16000" dirty="0">
                <a:solidFill>
                  <a:schemeClr val="bg1"/>
                </a:solidFill>
                <a:latin typeface="Montserrat ExtraBold"/>
              </a:rPr>
              <a:t>“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5A4B89-F748-4BEE-8F60-0109D9153B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5280" y="520467"/>
            <a:ext cx="2092008" cy="5662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2F984C-219B-4882-B240-309BE78E9E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1348" y="1723911"/>
            <a:ext cx="8869487" cy="3924536"/>
          </a:xfrm>
          <a:prstGeom prst="rect">
            <a:avLst/>
          </a:prstGeom>
        </p:spPr>
      </p:pic>
      <p:sp>
        <p:nvSpPr>
          <p:cNvPr id="17" name="Google Shape;49;p26">
            <a:extLst>
              <a:ext uri="{FF2B5EF4-FFF2-40B4-BE49-F238E27FC236}">
                <a16:creationId xmlns:a16="http://schemas.microsoft.com/office/drawing/2014/main" id="{06196671-39F6-4BC7-9585-01667885E2A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584260" y="2245486"/>
            <a:ext cx="7150049" cy="2842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10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0DB83F-3729-4EF1-B07E-4B16A0C713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7611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67941-A7B3-4822-90E8-6740697B74B3}"/>
              </a:ext>
            </a:extLst>
          </p:cNvPr>
          <p:cNvSpPr txBox="1"/>
          <p:nvPr userDrawn="1"/>
        </p:nvSpPr>
        <p:spPr>
          <a:xfrm>
            <a:off x="805060" y="1958984"/>
            <a:ext cx="2189351" cy="258532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en-US" sz="16000" dirty="0">
                <a:solidFill>
                  <a:schemeClr val="accent5"/>
                </a:solidFill>
                <a:latin typeface="Montserrat ExtraBold"/>
              </a:rPr>
              <a:t>“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2F984C-219B-4882-B240-309BE78E9E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348" y="1723911"/>
            <a:ext cx="8869487" cy="3924536"/>
          </a:xfrm>
          <a:prstGeom prst="rect">
            <a:avLst/>
          </a:prstGeom>
        </p:spPr>
      </p:pic>
      <p:sp>
        <p:nvSpPr>
          <p:cNvPr id="17" name="Google Shape;49;p26">
            <a:extLst>
              <a:ext uri="{FF2B5EF4-FFF2-40B4-BE49-F238E27FC236}">
                <a16:creationId xmlns:a16="http://schemas.microsoft.com/office/drawing/2014/main" id="{06196671-39F6-4BC7-9585-01667885E2A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584260" y="2245486"/>
            <a:ext cx="7150049" cy="2842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400">
                <a:solidFill>
                  <a:schemeClr val="accent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11" name="Google Shape;62;p14">
            <a:hlinkClick r:id="rId5"/>
            <a:extLst>
              <a:ext uri="{FF2B5EF4-FFF2-40B4-BE49-F238E27FC236}">
                <a16:creationId xmlns:a16="http://schemas.microsoft.com/office/drawing/2014/main" id="{8FB0E311-FD56-4E90-B084-DAD78C19DECB}"/>
              </a:ext>
            </a:extLst>
          </p:cNvPr>
          <p:cNvPicPr preferRelativeResize="0"/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5669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72" y="160759"/>
            <a:ext cx="7450056" cy="20005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5919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62;p14">
            <a:hlinkClick r:id="rId2"/>
            <a:extLst>
              <a:ext uri="{FF2B5EF4-FFF2-40B4-BE49-F238E27FC236}">
                <a16:creationId xmlns:a16="http://schemas.microsoft.com/office/drawing/2014/main" id="{4FBA1209-859C-473E-B6F0-1432F3CE0CC1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57;p44">
            <a:extLst>
              <a:ext uri="{FF2B5EF4-FFF2-40B4-BE49-F238E27FC236}">
                <a16:creationId xmlns:a16="http://schemas.microsoft.com/office/drawing/2014/main" id="{9C1FD54E-0CD0-4984-BB32-40A45580B201}"/>
              </a:ext>
            </a:extLst>
          </p:cNvPr>
          <p:cNvSpPr/>
          <p:nvPr/>
        </p:nvSpPr>
        <p:spPr>
          <a:xfrm>
            <a:off x="837266" y="2442774"/>
            <a:ext cx="3011558" cy="2854056"/>
          </a:xfrm>
          <a:prstGeom prst="rect">
            <a:avLst/>
          </a:prstGeom>
          <a:solidFill>
            <a:schemeClr val="accent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342900" dist="38100" dir="5400000" algn="t" rotWithShape="0">
              <a:schemeClr val="bg2">
                <a:alpha val="17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62;p44">
            <a:extLst>
              <a:ext uri="{FF2B5EF4-FFF2-40B4-BE49-F238E27FC236}">
                <a16:creationId xmlns:a16="http://schemas.microsoft.com/office/drawing/2014/main" id="{8F2A5565-CB46-48BB-B597-7FD2F7FE1528}"/>
              </a:ext>
            </a:extLst>
          </p:cNvPr>
          <p:cNvSpPr/>
          <p:nvPr/>
        </p:nvSpPr>
        <p:spPr>
          <a:xfrm>
            <a:off x="569254" y="2747783"/>
            <a:ext cx="2784972" cy="489574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chemeClr val="bg2">
                <a:alpha val="28000"/>
              </a:scheme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180975" lvl="1"/>
            <a:endParaRPr sz="1800" b="1" i="0" u="none" strike="noStrike" cap="none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063;p44">
            <a:extLst>
              <a:ext uri="{FF2B5EF4-FFF2-40B4-BE49-F238E27FC236}">
                <a16:creationId xmlns:a16="http://schemas.microsoft.com/office/drawing/2014/main" id="{E819117B-B143-4A76-8F74-8DA5BB2B8D55}"/>
              </a:ext>
            </a:extLst>
          </p:cNvPr>
          <p:cNvSpPr/>
          <p:nvPr/>
        </p:nvSpPr>
        <p:spPr>
          <a:xfrm rot="10800000">
            <a:off x="580243" y="3237357"/>
            <a:ext cx="260430" cy="16995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057;p44">
            <a:extLst>
              <a:ext uri="{FF2B5EF4-FFF2-40B4-BE49-F238E27FC236}">
                <a16:creationId xmlns:a16="http://schemas.microsoft.com/office/drawing/2014/main" id="{5FDC2D05-67BA-4133-AD8E-D779F73C3A1D}"/>
              </a:ext>
            </a:extLst>
          </p:cNvPr>
          <p:cNvSpPr/>
          <p:nvPr/>
        </p:nvSpPr>
        <p:spPr>
          <a:xfrm>
            <a:off x="8289209" y="2442774"/>
            <a:ext cx="3011558" cy="2854056"/>
          </a:xfrm>
          <a:prstGeom prst="rect">
            <a:avLst/>
          </a:prstGeom>
          <a:solidFill>
            <a:schemeClr val="accent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342900" dist="38100" dir="5400000" algn="t" rotWithShape="0">
              <a:schemeClr val="bg2">
                <a:alpha val="17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062;p44">
            <a:extLst>
              <a:ext uri="{FF2B5EF4-FFF2-40B4-BE49-F238E27FC236}">
                <a16:creationId xmlns:a16="http://schemas.microsoft.com/office/drawing/2014/main" id="{395B4B8A-2CCE-4A40-B415-BFD361608EDE}"/>
              </a:ext>
            </a:extLst>
          </p:cNvPr>
          <p:cNvSpPr/>
          <p:nvPr/>
        </p:nvSpPr>
        <p:spPr>
          <a:xfrm>
            <a:off x="8021197" y="2747783"/>
            <a:ext cx="2784972" cy="489574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chemeClr val="bg2">
                <a:alpha val="28000"/>
              </a:scheme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180975" lvl="1"/>
            <a:endParaRPr sz="1800" b="1" i="0" u="none" strike="noStrike" cap="none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063;p44">
            <a:extLst>
              <a:ext uri="{FF2B5EF4-FFF2-40B4-BE49-F238E27FC236}">
                <a16:creationId xmlns:a16="http://schemas.microsoft.com/office/drawing/2014/main" id="{532A6896-550A-49BA-83F6-C76BF6520775}"/>
              </a:ext>
            </a:extLst>
          </p:cNvPr>
          <p:cNvSpPr/>
          <p:nvPr/>
        </p:nvSpPr>
        <p:spPr>
          <a:xfrm rot="10800000">
            <a:off x="8032186" y="3237357"/>
            <a:ext cx="260430" cy="16995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1057;p44">
            <a:extLst>
              <a:ext uri="{FF2B5EF4-FFF2-40B4-BE49-F238E27FC236}">
                <a16:creationId xmlns:a16="http://schemas.microsoft.com/office/drawing/2014/main" id="{9EAC1FF7-87E9-49EB-8A66-86CB1880229B}"/>
              </a:ext>
            </a:extLst>
          </p:cNvPr>
          <p:cNvSpPr/>
          <p:nvPr/>
        </p:nvSpPr>
        <p:spPr>
          <a:xfrm>
            <a:off x="4568732" y="2442774"/>
            <a:ext cx="3011558" cy="2854056"/>
          </a:xfrm>
          <a:prstGeom prst="rect">
            <a:avLst/>
          </a:prstGeom>
          <a:solidFill>
            <a:schemeClr val="accent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342900" dist="38100" dir="5400000" algn="t" rotWithShape="0">
              <a:schemeClr val="bg2">
                <a:alpha val="17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062;p44">
            <a:extLst>
              <a:ext uri="{FF2B5EF4-FFF2-40B4-BE49-F238E27FC236}">
                <a16:creationId xmlns:a16="http://schemas.microsoft.com/office/drawing/2014/main" id="{44F74438-88AD-4B75-8B77-ECF7F87B439C}"/>
              </a:ext>
            </a:extLst>
          </p:cNvPr>
          <p:cNvSpPr/>
          <p:nvPr/>
        </p:nvSpPr>
        <p:spPr>
          <a:xfrm>
            <a:off x="4300720" y="2747783"/>
            <a:ext cx="2784972" cy="489574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chemeClr val="bg2">
                <a:alpha val="28000"/>
              </a:schemeClr>
            </a:outerShdw>
          </a:effectLst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180975" lvl="1"/>
            <a:endParaRPr sz="1800" b="1" i="0" u="none" strike="noStrike" cap="none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1063;p44">
            <a:extLst>
              <a:ext uri="{FF2B5EF4-FFF2-40B4-BE49-F238E27FC236}">
                <a16:creationId xmlns:a16="http://schemas.microsoft.com/office/drawing/2014/main" id="{AC1546A2-FD53-44FE-870A-79E9FAD576A2}"/>
              </a:ext>
            </a:extLst>
          </p:cNvPr>
          <p:cNvSpPr/>
          <p:nvPr/>
        </p:nvSpPr>
        <p:spPr>
          <a:xfrm rot="10800000">
            <a:off x="4311709" y="3237357"/>
            <a:ext cx="260430" cy="16995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73;p29">
            <a:extLst>
              <a:ext uri="{FF2B5EF4-FFF2-40B4-BE49-F238E27FC236}">
                <a16:creationId xmlns:a16="http://schemas.microsoft.com/office/drawing/2014/main" id="{35181435-E29D-4576-B722-684409F6D57A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516494" y="2634621"/>
            <a:ext cx="3214205" cy="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400" b="1" i="0">
                <a:solidFill>
                  <a:schemeClr val="accent6"/>
                </a:solidFill>
                <a:latin typeface="Montserrat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73;p29">
            <a:extLst>
              <a:ext uri="{FF2B5EF4-FFF2-40B4-BE49-F238E27FC236}">
                <a16:creationId xmlns:a16="http://schemas.microsoft.com/office/drawing/2014/main" id="{DAC0684A-DB7D-4FE9-A4BA-548BEF2F68E7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7993489" y="2629676"/>
            <a:ext cx="3214205" cy="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400" b="1" i="0">
                <a:solidFill>
                  <a:schemeClr val="accent6"/>
                </a:solidFill>
                <a:latin typeface="Montserrat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73;p29">
            <a:extLst>
              <a:ext uri="{FF2B5EF4-FFF2-40B4-BE49-F238E27FC236}">
                <a16:creationId xmlns:a16="http://schemas.microsoft.com/office/drawing/2014/main" id="{0A75AB4B-309C-4DFA-B7A9-52E490A45CFC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4261718" y="2629676"/>
            <a:ext cx="3214205" cy="8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400" b="1" i="0">
                <a:solidFill>
                  <a:schemeClr val="accent6"/>
                </a:solidFill>
                <a:latin typeface="Montserrat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2BBC8624-AAD9-42DF-8A73-08FA5AB0A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123" y="3555019"/>
            <a:ext cx="2769329" cy="132465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3"/>
              </a:buClr>
              <a:buSzPct val="110000"/>
              <a:defRPr sz="1800"/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0E8B18C2-B495-49F8-B25D-DD176970FB60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8399932" y="3543002"/>
            <a:ext cx="2769329" cy="132465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3"/>
              </a:buClr>
              <a:buSzPct val="110000"/>
              <a:defRPr sz="1800"/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3A27C55A-89A9-4568-9F04-610B691FC710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669064" y="3525684"/>
            <a:ext cx="2769329" cy="132465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3"/>
              </a:buClr>
              <a:buSzPct val="110000"/>
              <a:defRPr sz="1800"/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48194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1097A39-8EB6-48FA-9016-11809AD3634E}"/>
              </a:ext>
            </a:extLst>
          </p:cNvPr>
          <p:cNvSpPr/>
          <p:nvPr userDrawn="1"/>
        </p:nvSpPr>
        <p:spPr>
          <a:xfrm>
            <a:off x="839788" y="3543783"/>
            <a:ext cx="774846" cy="774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0EB2D6C-ED0E-4F87-9C6B-47BD0F62D832}"/>
              </a:ext>
            </a:extLst>
          </p:cNvPr>
          <p:cNvSpPr/>
          <p:nvPr userDrawn="1"/>
        </p:nvSpPr>
        <p:spPr>
          <a:xfrm>
            <a:off x="839788" y="4883789"/>
            <a:ext cx="774846" cy="774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7841E2D-C39D-470F-9DA9-26CC32B52D66}"/>
              </a:ext>
            </a:extLst>
          </p:cNvPr>
          <p:cNvSpPr/>
          <p:nvPr userDrawn="1"/>
        </p:nvSpPr>
        <p:spPr>
          <a:xfrm>
            <a:off x="5951541" y="2154072"/>
            <a:ext cx="774846" cy="774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A70DE6A-8BA9-4257-971D-6A0F581A3C72}"/>
              </a:ext>
            </a:extLst>
          </p:cNvPr>
          <p:cNvSpPr/>
          <p:nvPr userDrawn="1"/>
        </p:nvSpPr>
        <p:spPr>
          <a:xfrm>
            <a:off x="5951541" y="3543783"/>
            <a:ext cx="774846" cy="774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65B011C-85AF-4E01-8BD4-AE5084CD2A06}"/>
              </a:ext>
            </a:extLst>
          </p:cNvPr>
          <p:cNvSpPr/>
          <p:nvPr userDrawn="1"/>
        </p:nvSpPr>
        <p:spPr>
          <a:xfrm>
            <a:off x="5951541" y="4883789"/>
            <a:ext cx="774846" cy="774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7DDF03C-4D80-4114-B79D-4AFB20ED5052}"/>
              </a:ext>
            </a:extLst>
          </p:cNvPr>
          <p:cNvSpPr/>
          <p:nvPr userDrawn="1"/>
        </p:nvSpPr>
        <p:spPr>
          <a:xfrm>
            <a:off x="839788" y="2203777"/>
            <a:ext cx="774846" cy="774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7611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62;p14">
            <a:hlinkClick r:id="rId2"/>
            <a:extLst>
              <a:ext uri="{FF2B5EF4-FFF2-40B4-BE49-F238E27FC236}">
                <a16:creationId xmlns:a16="http://schemas.microsoft.com/office/drawing/2014/main" id="{4FBA1209-859C-473E-B6F0-1432F3CE0CC1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29">
            <a:extLst>
              <a:ext uri="{FF2B5EF4-FFF2-40B4-BE49-F238E27FC236}">
                <a16:creationId xmlns:a16="http://schemas.microsoft.com/office/drawing/2014/main" id="{5A994A87-10DC-43AD-B1C9-146F4EDBB7B2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1783192" y="2166213"/>
            <a:ext cx="3682423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73;p29">
            <a:extLst>
              <a:ext uri="{FF2B5EF4-FFF2-40B4-BE49-F238E27FC236}">
                <a16:creationId xmlns:a16="http://schemas.microsoft.com/office/drawing/2014/main" id="{9555AB40-7343-41C6-BEE4-8760DBB59879}"/>
              </a:ext>
            </a:extLst>
          </p:cNvPr>
          <p:cNvSpPr txBox="1">
            <a:spLocks noGrp="1"/>
          </p:cNvSpPr>
          <p:nvPr>
            <p:ph type="body" idx="23"/>
          </p:nvPr>
        </p:nvSpPr>
        <p:spPr>
          <a:xfrm>
            <a:off x="1783191" y="3498127"/>
            <a:ext cx="3682423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73;p29">
            <a:extLst>
              <a:ext uri="{FF2B5EF4-FFF2-40B4-BE49-F238E27FC236}">
                <a16:creationId xmlns:a16="http://schemas.microsoft.com/office/drawing/2014/main" id="{3CDA0A0B-9D96-4F94-8DCD-79E85C9D3561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1783190" y="4866552"/>
            <a:ext cx="3682423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9" name="Google Shape;73;p29">
            <a:extLst>
              <a:ext uri="{FF2B5EF4-FFF2-40B4-BE49-F238E27FC236}">
                <a16:creationId xmlns:a16="http://schemas.microsoft.com/office/drawing/2014/main" id="{B33D6EA5-8A9E-42F9-9DEB-32785CD76D7A}"/>
              </a:ext>
            </a:extLst>
          </p:cNvPr>
          <p:cNvSpPr txBox="1">
            <a:spLocks noGrp="1"/>
          </p:cNvSpPr>
          <p:nvPr>
            <p:ph type="body" idx="25"/>
          </p:nvPr>
        </p:nvSpPr>
        <p:spPr>
          <a:xfrm>
            <a:off x="6894943" y="2166214"/>
            <a:ext cx="3682423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" name="Google Shape;73;p29">
            <a:extLst>
              <a:ext uri="{FF2B5EF4-FFF2-40B4-BE49-F238E27FC236}">
                <a16:creationId xmlns:a16="http://schemas.microsoft.com/office/drawing/2014/main" id="{D3F69464-5139-44A6-B7EF-D6A44E928543}"/>
              </a:ext>
            </a:extLst>
          </p:cNvPr>
          <p:cNvSpPr txBox="1">
            <a:spLocks noGrp="1"/>
          </p:cNvSpPr>
          <p:nvPr>
            <p:ph type="body" idx="26"/>
          </p:nvPr>
        </p:nvSpPr>
        <p:spPr>
          <a:xfrm>
            <a:off x="6894942" y="3498128"/>
            <a:ext cx="3682423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73;p29">
            <a:extLst>
              <a:ext uri="{FF2B5EF4-FFF2-40B4-BE49-F238E27FC236}">
                <a16:creationId xmlns:a16="http://schemas.microsoft.com/office/drawing/2014/main" id="{3AB77233-E0FB-44BE-9D7C-5D5AFF9C4AF1}"/>
              </a:ext>
            </a:extLst>
          </p:cNvPr>
          <p:cNvSpPr txBox="1">
            <a:spLocks noGrp="1"/>
          </p:cNvSpPr>
          <p:nvPr>
            <p:ph type="body" idx="27"/>
          </p:nvPr>
        </p:nvSpPr>
        <p:spPr>
          <a:xfrm>
            <a:off x="6894941" y="4866553"/>
            <a:ext cx="3682423" cy="104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35F195-7D49-4551-9CFF-BA176F6B02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556" y="2302087"/>
            <a:ext cx="478817" cy="47881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83F6B18-9BC2-455B-90B0-CF43A0C218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615" y="2371928"/>
            <a:ext cx="501192" cy="43854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E644701-D30B-499F-8464-33688D607C8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884" y="5056818"/>
            <a:ext cx="446655" cy="42878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168D543-DC41-4851-8C60-ED58068C680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811" y="3694963"/>
            <a:ext cx="452800" cy="47248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1805B61-F0E7-457D-849F-01FB52A16DA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28318" y="3713037"/>
            <a:ext cx="421293" cy="43633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D5EBFD9-1799-4215-9750-64B60B9E20C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10283" y="5049908"/>
            <a:ext cx="457362" cy="442609"/>
          </a:xfrm>
          <a:prstGeom prst="rect">
            <a:avLst/>
          </a:prstGeom>
        </p:spPr>
      </p:pic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EC97FEEC-CD91-4904-96B4-D5534EAB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10241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orient="horz" pos="1502" userDrawn="1">
          <p15:clr>
            <a:srgbClr val="FBAE40"/>
          </p15:clr>
        </p15:guide>
        <p15:guide id="6" orient="horz" pos="2341" userDrawn="1">
          <p15:clr>
            <a:srgbClr val="FBAE40"/>
          </p15:clr>
        </p15:guide>
        <p15:guide id="7" orient="horz" pos="3203" userDrawn="1">
          <p15:clr>
            <a:srgbClr val="FBAE40"/>
          </p15:clr>
        </p15:guide>
        <p15:guide id="8" pos="4407" userDrawn="1">
          <p15:clr>
            <a:srgbClr val="FBAE40"/>
          </p15:clr>
        </p15:guide>
        <p15:guide id="9" pos="118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8063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62;p14">
            <a:hlinkClick r:id="rId2"/>
            <a:extLst>
              <a:ext uri="{FF2B5EF4-FFF2-40B4-BE49-F238E27FC236}">
                <a16:creationId xmlns:a16="http://schemas.microsoft.com/office/drawing/2014/main" id="{4FBA1209-859C-473E-B6F0-1432F3CE0CC1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482" y="499407"/>
            <a:ext cx="2140381" cy="5992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721E41A-F469-4CB2-9D7F-8DF8E7E08421}"/>
              </a:ext>
            </a:extLst>
          </p:cNvPr>
          <p:cNvGrpSpPr/>
          <p:nvPr userDrawn="1"/>
        </p:nvGrpSpPr>
        <p:grpSpPr>
          <a:xfrm>
            <a:off x="1552091" y="1890707"/>
            <a:ext cx="1015126" cy="1491893"/>
            <a:chOff x="1132991" y="1863000"/>
            <a:chExt cx="1015126" cy="1491893"/>
          </a:xfrm>
        </p:grpSpPr>
        <p:grpSp>
          <p:nvGrpSpPr>
            <p:cNvPr id="6" name="Google Shape;2895;p160">
              <a:extLst>
                <a:ext uri="{FF2B5EF4-FFF2-40B4-BE49-F238E27FC236}">
                  <a16:creationId xmlns:a16="http://schemas.microsoft.com/office/drawing/2014/main" id="{4BC1B4FB-9879-4F47-BEBB-C8E83C02F83D}"/>
                </a:ext>
              </a:extLst>
            </p:cNvPr>
            <p:cNvGrpSpPr/>
            <p:nvPr userDrawn="1"/>
          </p:nvGrpSpPr>
          <p:grpSpPr>
            <a:xfrm>
              <a:off x="1132991" y="1863000"/>
              <a:ext cx="1015126" cy="1144436"/>
              <a:chOff x="649288" y="2322307"/>
              <a:chExt cx="1080598" cy="1218248"/>
            </a:xfrm>
          </p:grpSpPr>
          <p:grpSp>
            <p:nvGrpSpPr>
              <p:cNvPr id="8" name="Google Shape;2896;p160">
                <a:extLst>
                  <a:ext uri="{FF2B5EF4-FFF2-40B4-BE49-F238E27FC236}">
                    <a16:creationId xmlns:a16="http://schemas.microsoft.com/office/drawing/2014/main" id="{9EFA8D97-6216-430C-8866-6C05ED3AE6B2}"/>
                  </a:ext>
                </a:extLst>
              </p:cNvPr>
              <p:cNvGrpSpPr/>
              <p:nvPr/>
            </p:nvGrpSpPr>
            <p:grpSpPr>
              <a:xfrm>
                <a:off x="649288" y="2322307"/>
                <a:ext cx="1080598" cy="1218248"/>
                <a:chOff x="969963" y="2154237"/>
                <a:chExt cx="1582737" cy="1784351"/>
              </a:xfrm>
            </p:grpSpPr>
            <p:sp>
              <p:nvSpPr>
                <p:cNvPr id="10" name="Google Shape;2897;p160">
                  <a:extLst>
                    <a:ext uri="{FF2B5EF4-FFF2-40B4-BE49-F238E27FC236}">
                      <a16:creationId xmlns:a16="http://schemas.microsoft.com/office/drawing/2014/main" id="{82599A11-3CC3-476F-89AC-0CB632D135DF}"/>
                    </a:ext>
                  </a:extLst>
                </p:cNvPr>
                <p:cNvSpPr/>
                <p:nvPr/>
              </p:nvSpPr>
              <p:spPr>
                <a:xfrm>
                  <a:off x="1176338" y="2365375"/>
                  <a:ext cx="1203325" cy="1201738"/>
                </a:xfrm>
                <a:prstGeom prst="ellipse">
                  <a:avLst/>
                </a:prstGeom>
                <a:solidFill>
                  <a:srgbClr val="B8B8B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2" name="Google Shape;2898;p160">
                  <a:extLst>
                    <a:ext uri="{FF2B5EF4-FFF2-40B4-BE49-F238E27FC236}">
                      <a16:creationId xmlns:a16="http://schemas.microsoft.com/office/drawing/2014/main" id="{D7FCD9A8-5969-4FF6-B80F-EBDD91AF42E0}"/>
                    </a:ext>
                  </a:extLst>
                </p:cNvPr>
                <p:cNvSpPr/>
                <p:nvPr/>
              </p:nvSpPr>
              <p:spPr>
                <a:xfrm>
                  <a:off x="1176338" y="2359025"/>
                  <a:ext cx="1203325" cy="1204913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3" name="Google Shape;2899;p160">
                  <a:extLst>
                    <a:ext uri="{FF2B5EF4-FFF2-40B4-BE49-F238E27FC236}">
                      <a16:creationId xmlns:a16="http://schemas.microsoft.com/office/drawing/2014/main" id="{50A37C11-5477-4D4E-A761-DAF177A4A58E}"/>
                    </a:ext>
                  </a:extLst>
                </p:cNvPr>
                <p:cNvSpPr/>
                <p:nvPr/>
              </p:nvSpPr>
              <p:spPr>
                <a:xfrm>
                  <a:off x="969963" y="2154237"/>
                  <a:ext cx="808038" cy="80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945" extrusionOk="0">
                      <a:moveTo>
                        <a:pt x="102" y="945"/>
                      </a:moveTo>
                      <a:cubicBezTo>
                        <a:pt x="0" y="945"/>
                        <a:pt x="0" y="945"/>
                        <a:pt x="0" y="945"/>
                      </a:cubicBezTo>
                      <a:cubicBezTo>
                        <a:pt x="0" y="693"/>
                        <a:pt x="98" y="455"/>
                        <a:pt x="277" y="277"/>
                      </a:cubicBezTo>
                      <a:cubicBezTo>
                        <a:pt x="456" y="98"/>
                        <a:pt x="693" y="0"/>
                        <a:pt x="946" y="0"/>
                      </a:cubicBezTo>
                      <a:cubicBezTo>
                        <a:pt x="946" y="102"/>
                        <a:pt x="946" y="102"/>
                        <a:pt x="946" y="102"/>
                      </a:cubicBezTo>
                      <a:cubicBezTo>
                        <a:pt x="481" y="102"/>
                        <a:pt x="102" y="480"/>
                        <a:pt x="102" y="945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4" name="Google Shape;2900;p160">
                  <a:extLst>
                    <a:ext uri="{FF2B5EF4-FFF2-40B4-BE49-F238E27FC236}">
                      <a16:creationId xmlns:a16="http://schemas.microsoft.com/office/drawing/2014/main" id="{906F3FD8-42D2-44B2-BF4B-5255B1C69E3E}"/>
                    </a:ext>
                  </a:extLst>
                </p:cNvPr>
                <p:cNvSpPr/>
                <p:nvPr/>
              </p:nvSpPr>
              <p:spPr>
                <a:xfrm>
                  <a:off x="1003300" y="2185988"/>
                  <a:ext cx="1549400" cy="17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2053" extrusionOk="0">
                      <a:moveTo>
                        <a:pt x="908" y="2053"/>
                      </a:moveTo>
                      <a:cubicBezTo>
                        <a:pt x="903" y="2053"/>
                        <a:pt x="898" y="2050"/>
                        <a:pt x="896" y="2046"/>
                      </a:cubicBezTo>
                      <a:cubicBezTo>
                        <a:pt x="756" y="1804"/>
                        <a:pt x="756" y="1804"/>
                        <a:pt x="756" y="1804"/>
                      </a:cubicBezTo>
                      <a:cubicBezTo>
                        <a:pt x="548" y="1769"/>
                        <a:pt x="357" y="1661"/>
                        <a:pt x="219" y="1500"/>
                      </a:cubicBezTo>
                      <a:cubicBezTo>
                        <a:pt x="77" y="1336"/>
                        <a:pt x="0" y="1126"/>
                        <a:pt x="0" y="908"/>
                      </a:cubicBezTo>
                      <a:cubicBezTo>
                        <a:pt x="27" y="908"/>
                        <a:pt x="27" y="908"/>
                        <a:pt x="27" y="908"/>
                      </a:cubicBezTo>
                      <a:cubicBezTo>
                        <a:pt x="27" y="1343"/>
                        <a:pt x="338" y="1709"/>
                        <a:pt x="767" y="1778"/>
                      </a:cubicBezTo>
                      <a:cubicBezTo>
                        <a:pt x="771" y="1779"/>
                        <a:pt x="775" y="1781"/>
                        <a:pt x="777" y="1785"/>
                      </a:cubicBezTo>
                      <a:cubicBezTo>
                        <a:pt x="908" y="2012"/>
                        <a:pt x="908" y="2012"/>
                        <a:pt x="908" y="2012"/>
                      </a:cubicBezTo>
                      <a:cubicBezTo>
                        <a:pt x="1039" y="1785"/>
                        <a:pt x="1039" y="1785"/>
                        <a:pt x="1039" y="1785"/>
                      </a:cubicBezTo>
                      <a:cubicBezTo>
                        <a:pt x="1041" y="1781"/>
                        <a:pt x="1044" y="1779"/>
                        <a:pt x="1049" y="1778"/>
                      </a:cubicBezTo>
                      <a:cubicBezTo>
                        <a:pt x="1477" y="1709"/>
                        <a:pt x="1789" y="1343"/>
                        <a:pt x="1789" y="908"/>
                      </a:cubicBezTo>
                      <a:cubicBezTo>
                        <a:pt x="1789" y="423"/>
                        <a:pt x="1394" y="27"/>
                        <a:pt x="908" y="27"/>
                      </a:cubicBezTo>
                      <a:cubicBezTo>
                        <a:pt x="908" y="0"/>
                        <a:pt x="908" y="0"/>
                        <a:pt x="908" y="0"/>
                      </a:cubicBezTo>
                      <a:cubicBezTo>
                        <a:pt x="1150" y="0"/>
                        <a:pt x="1378" y="95"/>
                        <a:pt x="1550" y="266"/>
                      </a:cubicBezTo>
                      <a:cubicBezTo>
                        <a:pt x="1722" y="438"/>
                        <a:pt x="1816" y="666"/>
                        <a:pt x="1816" y="908"/>
                      </a:cubicBezTo>
                      <a:cubicBezTo>
                        <a:pt x="1816" y="1126"/>
                        <a:pt x="1738" y="1336"/>
                        <a:pt x="1597" y="1500"/>
                      </a:cubicBezTo>
                      <a:cubicBezTo>
                        <a:pt x="1458" y="1661"/>
                        <a:pt x="1268" y="1769"/>
                        <a:pt x="1059" y="1804"/>
                      </a:cubicBezTo>
                      <a:cubicBezTo>
                        <a:pt x="920" y="2046"/>
                        <a:pt x="920" y="2046"/>
                        <a:pt x="920" y="2046"/>
                      </a:cubicBezTo>
                      <a:cubicBezTo>
                        <a:pt x="917" y="2050"/>
                        <a:pt x="913" y="2053"/>
                        <a:pt x="908" y="2053"/>
                      </a:cubicBezTo>
                      <a:close/>
                    </a:path>
                  </a:pathLst>
                </a:custGeom>
                <a:solidFill>
                  <a:srgbClr val="91A8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9" name="Google Shape;2901;p160">
                <a:extLst>
                  <a:ext uri="{FF2B5EF4-FFF2-40B4-BE49-F238E27FC236}">
                    <a16:creationId xmlns:a16="http://schemas.microsoft.com/office/drawing/2014/main" id="{0C402AD0-B395-495F-B032-5C86233F139C}"/>
                  </a:ext>
                </a:extLst>
              </p:cNvPr>
              <p:cNvSpPr txBox="1"/>
              <p:nvPr/>
            </p:nvSpPr>
            <p:spPr>
              <a:xfrm>
                <a:off x="672049" y="2597605"/>
                <a:ext cx="1057837" cy="522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68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920"/>
                  <a:buFont typeface="Arial"/>
                  <a:buNone/>
                </a:pPr>
                <a:r>
                  <a:rPr lang="en-US" sz="1600" b="1" dirty="0">
                    <a:solidFill>
                      <a:schemeClr val="accent6"/>
                    </a:solidFill>
                    <a:latin typeface="Roboto"/>
                    <a:ea typeface="Roboto"/>
                    <a:cs typeface="Roboto"/>
                    <a:sym typeface="Roboto"/>
                  </a:rPr>
                  <a:t>Step 1</a:t>
                </a:r>
                <a:endParaRPr sz="1600" b="1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4" name="Google Shape;2941;p160">
              <a:extLst>
                <a:ext uri="{FF2B5EF4-FFF2-40B4-BE49-F238E27FC236}">
                  <a16:creationId xmlns:a16="http://schemas.microsoft.com/office/drawing/2014/main" id="{2E53F4CD-6B8F-4213-934D-0EDB17CB2CB7}"/>
                </a:ext>
              </a:extLst>
            </p:cNvPr>
            <p:cNvGrpSpPr/>
            <p:nvPr userDrawn="1"/>
          </p:nvGrpSpPr>
          <p:grpSpPr>
            <a:xfrm>
              <a:off x="1520008" y="3107760"/>
              <a:ext cx="247133" cy="247133"/>
              <a:chOff x="1077401" y="3671701"/>
              <a:chExt cx="247133" cy="247133"/>
            </a:xfrm>
          </p:grpSpPr>
          <p:sp>
            <p:nvSpPr>
              <p:cNvPr id="45" name="Google Shape;2942;p160">
                <a:extLst>
                  <a:ext uri="{FF2B5EF4-FFF2-40B4-BE49-F238E27FC236}">
                    <a16:creationId xmlns:a16="http://schemas.microsoft.com/office/drawing/2014/main" id="{290B2D91-59D5-4DCF-A961-BEFF0748DF51}"/>
                  </a:ext>
                </a:extLst>
              </p:cNvPr>
              <p:cNvSpPr/>
              <p:nvPr/>
            </p:nvSpPr>
            <p:spPr>
              <a:xfrm>
                <a:off x="1077401" y="3671701"/>
                <a:ext cx="247133" cy="247133"/>
              </a:xfrm>
              <a:prstGeom prst="ellipse">
                <a:avLst/>
              </a:prstGeom>
              <a:solidFill>
                <a:schemeClr val="accent6"/>
              </a:solidFill>
              <a:ln w="15225" cap="flat" cmpd="sng">
                <a:solidFill>
                  <a:srgbClr val="91A8B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" name="Google Shape;2943;p160">
                <a:extLst>
                  <a:ext uri="{FF2B5EF4-FFF2-40B4-BE49-F238E27FC236}">
                    <a16:creationId xmlns:a16="http://schemas.microsoft.com/office/drawing/2014/main" id="{5708A836-F589-404F-9C19-7DB71B0C17D2}"/>
                  </a:ext>
                </a:extLst>
              </p:cNvPr>
              <p:cNvSpPr/>
              <p:nvPr/>
            </p:nvSpPr>
            <p:spPr>
              <a:xfrm>
                <a:off x="1136909" y="3731209"/>
                <a:ext cx="128116" cy="12811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61D5F6D2-B184-4620-A6C5-CF035F8DD520}"/>
              </a:ext>
            </a:extLst>
          </p:cNvPr>
          <p:cNvGrpSpPr/>
          <p:nvPr userDrawn="1"/>
        </p:nvGrpSpPr>
        <p:grpSpPr>
          <a:xfrm>
            <a:off x="4269103" y="1901546"/>
            <a:ext cx="1015127" cy="1471529"/>
            <a:chOff x="3335653" y="1883364"/>
            <a:chExt cx="1015127" cy="1471529"/>
          </a:xfrm>
        </p:grpSpPr>
        <p:grpSp>
          <p:nvGrpSpPr>
            <p:cNvPr id="15" name="Google Shape;2913;p160">
              <a:extLst>
                <a:ext uri="{FF2B5EF4-FFF2-40B4-BE49-F238E27FC236}">
                  <a16:creationId xmlns:a16="http://schemas.microsoft.com/office/drawing/2014/main" id="{93425677-FC14-433E-A167-64E665C129D2}"/>
                </a:ext>
              </a:extLst>
            </p:cNvPr>
            <p:cNvGrpSpPr/>
            <p:nvPr userDrawn="1"/>
          </p:nvGrpSpPr>
          <p:grpSpPr>
            <a:xfrm>
              <a:off x="3335653" y="1883364"/>
              <a:ext cx="1015127" cy="1144436"/>
              <a:chOff x="649287" y="2322307"/>
              <a:chExt cx="1080599" cy="1218248"/>
            </a:xfrm>
          </p:grpSpPr>
          <p:grpSp>
            <p:nvGrpSpPr>
              <p:cNvPr id="17" name="Google Shape;2914;p160">
                <a:extLst>
                  <a:ext uri="{FF2B5EF4-FFF2-40B4-BE49-F238E27FC236}">
                    <a16:creationId xmlns:a16="http://schemas.microsoft.com/office/drawing/2014/main" id="{7C5D1928-0336-45F8-B645-117909A1167C}"/>
                  </a:ext>
                </a:extLst>
              </p:cNvPr>
              <p:cNvGrpSpPr/>
              <p:nvPr/>
            </p:nvGrpSpPr>
            <p:grpSpPr>
              <a:xfrm>
                <a:off x="649287" y="2322307"/>
                <a:ext cx="1080597" cy="1218248"/>
                <a:chOff x="969963" y="2154237"/>
                <a:chExt cx="1582737" cy="1784351"/>
              </a:xfrm>
            </p:grpSpPr>
            <p:sp>
              <p:nvSpPr>
                <p:cNvPr id="19" name="Google Shape;2915;p160">
                  <a:extLst>
                    <a:ext uri="{FF2B5EF4-FFF2-40B4-BE49-F238E27FC236}">
                      <a16:creationId xmlns:a16="http://schemas.microsoft.com/office/drawing/2014/main" id="{3512D943-230F-41CE-AB96-9EDBF4B2D152}"/>
                    </a:ext>
                  </a:extLst>
                </p:cNvPr>
                <p:cNvSpPr/>
                <p:nvPr/>
              </p:nvSpPr>
              <p:spPr>
                <a:xfrm>
                  <a:off x="1176338" y="2365375"/>
                  <a:ext cx="1203325" cy="1201738"/>
                </a:xfrm>
                <a:prstGeom prst="ellipse">
                  <a:avLst/>
                </a:prstGeom>
                <a:solidFill>
                  <a:srgbClr val="B8B8B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" name="Google Shape;2916;p160">
                  <a:extLst>
                    <a:ext uri="{FF2B5EF4-FFF2-40B4-BE49-F238E27FC236}">
                      <a16:creationId xmlns:a16="http://schemas.microsoft.com/office/drawing/2014/main" id="{37A3311E-DED3-4F50-8702-58EBA6B6CC85}"/>
                    </a:ext>
                  </a:extLst>
                </p:cNvPr>
                <p:cNvSpPr/>
                <p:nvPr/>
              </p:nvSpPr>
              <p:spPr>
                <a:xfrm>
                  <a:off x="1176338" y="2359025"/>
                  <a:ext cx="1203325" cy="120491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1" name="Google Shape;2917;p160">
                  <a:extLst>
                    <a:ext uri="{FF2B5EF4-FFF2-40B4-BE49-F238E27FC236}">
                      <a16:creationId xmlns:a16="http://schemas.microsoft.com/office/drawing/2014/main" id="{D122A75B-F41C-4DE1-80A1-8946D8ACF8A0}"/>
                    </a:ext>
                  </a:extLst>
                </p:cNvPr>
                <p:cNvSpPr/>
                <p:nvPr userDrawn="1"/>
              </p:nvSpPr>
              <p:spPr>
                <a:xfrm>
                  <a:off x="969963" y="2154237"/>
                  <a:ext cx="808038" cy="80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945" extrusionOk="0">
                      <a:moveTo>
                        <a:pt x="102" y="945"/>
                      </a:moveTo>
                      <a:cubicBezTo>
                        <a:pt x="0" y="945"/>
                        <a:pt x="0" y="945"/>
                        <a:pt x="0" y="945"/>
                      </a:cubicBezTo>
                      <a:cubicBezTo>
                        <a:pt x="0" y="693"/>
                        <a:pt x="98" y="455"/>
                        <a:pt x="277" y="277"/>
                      </a:cubicBezTo>
                      <a:cubicBezTo>
                        <a:pt x="456" y="98"/>
                        <a:pt x="693" y="0"/>
                        <a:pt x="946" y="0"/>
                      </a:cubicBezTo>
                      <a:cubicBezTo>
                        <a:pt x="946" y="102"/>
                        <a:pt x="946" y="102"/>
                        <a:pt x="946" y="102"/>
                      </a:cubicBezTo>
                      <a:cubicBezTo>
                        <a:pt x="481" y="102"/>
                        <a:pt x="102" y="480"/>
                        <a:pt x="102" y="9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2" name="Google Shape;2918;p160">
                  <a:extLst>
                    <a:ext uri="{FF2B5EF4-FFF2-40B4-BE49-F238E27FC236}">
                      <a16:creationId xmlns:a16="http://schemas.microsoft.com/office/drawing/2014/main" id="{9E7C85B8-EE39-461D-BDED-857BAF2E7230}"/>
                    </a:ext>
                  </a:extLst>
                </p:cNvPr>
                <p:cNvSpPr/>
                <p:nvPr/>
              </p:nvSpPr>
              <p:spPr>
                <a:xfrm>
                  <a:off x="1003300" y="2185988"/>
                  <a:ext cx="1549400" cy="17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2053" extrusionOk="0">
                      <a:moveTo>
                        <a:pt x="908" y="2053"/>
                      </a:moveTo>
                      <a:cubicBezTo>
                        <a:pt x="903" y="2053"/>
                        <a:pt x="898" y="2050"/>
                        <a:pt x="896" y="2046"/>
                      </a:cubicBezTo>
                      <a:cubicBezTo>
                        <a:pt x="756" y="1804"/>
                        <a:pt x="756" y="1804"/>
                        <a:pt x="756" y="1804"/>
                      </a:cubicBezTo>
                      <a:cubicBezTo>
                        <a:pt x="548" y="1769"/>
                        <a:pt x="357" y="1661"/>
                        <a:pt x="219" y="1500"/>
                      </a:cubicBezTo>
                      <a:cubicBezTo>
                        <a:pt x="77" y="1336"/>
                        <a:pt x="0" y="1126"/>
                        <a:pt x="0" y="908"/>
                      </a:cubicBezTo>
                      <a:cubicBezTo>
                        <a:pt x="27" y="908"/>
                        <a:pt x="27" y="908"/>
                        <a:pt x="27" y="908"/>
                      </a:cubicBezTo>
                      <a:cubicBezTo>
                        <a:pt x="27" y="1343"/>
                        <a:pt x="338" y="1709"/>
                        <a:pt x="767" y="1778"/>
                      </a:cubicBezTo>
                      <a:cubicBezTo>
                        <a:pt x="771" y="1779"/>
                        <a:pt x="775" y="1781"/>
                        <a:pt x="777" y="1785"/>
                      </a:cubicBezTo>
                      <a:cubicBezTo>
                        <a:pt x="908" y="2012"/>
                        <a:pt x="908" y="2012"/>
                        <a:pt x="908" y="2012"/>
                      </a:cubicBezTo>
                      <a:cubicBezTo>
                        <a:pt x="1039" y="1785"/>
                        <a:pt x="1039" y="1785"/>
                        <a:pt x="1039" y="1785"/>
                      </a:cubicBezTo>
                      <a:cubicBezTo>
                        <a:pt x="1041" y="1781"/>
                        <a:pt x="1044" y="1779"/>
                        <a:pt x="1049" y="1778"/>
                      </a:cubicBezTo>
                      <a:cubicBezTo>
                        <a:pt x="1477" y="1709"/>
                        <a:pt x="1789" y="1343"/>
                        <a:pt x="1789" y="908"/>
                      </a:cubicBezTo>
                      <a:cubicBezTo>
                        <a:pt x="1789" y="423"/>
                        <a:pt x="1394" y="27"/>
                        <a:pt x="908" y="27"/>
                      </a:cubicBezTo>
                      <a:cubicBezTo>
                        <a:pt x="908" y="0"/>
                        <a:pt x="908" y="0"/>
                        <a:pt x="908" y="0"/>
                      </a:cubicBezTo>
                      <a:cubicBezTo>
                        <a:pt x="1150" y="0"/>
                        <a:pt x="1378" y="95"/>
                        <a:pt x="1550" y="266"/>
                      </a:cubicBezTo>
                      <a:cubicBezTo>
                        <a:pt x="1722" y="438"/>
                        <a:pt x="1816" y="666"/>
                        <a:pt x="1816" y="908"/>
                      </a:cubicBezTo>
                      <a:cubicBezTo>
                        <a:pt x="1816" y="1126"/>
                        <a:pt x="1738" y="1336"/>
                        <a:pt x="1597" y="1500"/>
                      </a:cubicBezTo>
                      <a:cubicBezTo>
                        <a:pt x="1458" y="1661"/>
                        <a:pt x="1268" y="1769"/>
                        <a:pt x="1059" y="1804"/>
                      </a:cubicBezTo>
                      <a:cubicBezTo>
                        <a:pt x="920" y="2046"/>
                        <a:pt x="920" y="2046"/>
                        <a:pt x="920" y="2046"/>
                      </a:cubicBezTo>
                      <a:cubicBezTo>
                        <a:pt x="917" y="2050"/>
                        <a:pt x="913" y="2053"/>
                        <a:pt x="908" y="2053"/>
                      </a:cubicBezTo>
                      <a:close/>
                    </a:path>
                  </a:pathLst>
                </a:custGeom>
                <a:solidFill>
                  <a:srgbClr val="91A8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18" name="Google Shape;2919;p160">
                <a:extLst>
                  <a:ext uri="{FF2B5EF4-FFF2-40B4-BE49-F238E27FC236}">
                    <a16:creationId xmlns:a16="http://schemas.microsoft.com/office/drawing/2014/main" id="{24A2918D-AB32-4859-BD04-9872F77CF578}"/>
                  </a:ext>
                </a:extLst>
              </p:cNvPr>
              <p:cNvSpPr txBox="1"/>
              <p:nvPr/>
            </p:nvSpPr>
            <p:spPr>
              <a:xfrm>
                <a:off x="672049" y="2597605"/>
                <a:ext cx="1057837" cy="522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68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920"/>
                  <a:buFont typeface="Arial"/>
                  <a:buNone/>
                </a:pPr>
                <a:r>
                  <a:rPr lang="en-US" sz="1600" b="1" dirty="0">
                    <a:solidFill>
                      <a:schemeClr val="accent6"/>
                    </a:solidFill>
                    <a:latin typeface="Roboto"/>
                    <a:ea typeface="Roboto"/>
                    <a:cs typeface="Roboto"/>
                    <a:sym typeface="Roboto"/>
                  </a:rPr>
                  <a:t>Step 2</a:t>
                </a:r>
                <a:endParaRPr sz="1600" b="1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7" name="Google Shape;2944;p160">
              <a:extLst>
                <a:ext uri="{FF2B5EF4-FFF2-40B4-BE49-F238E27FC236}">
                  <a16:creationId xmlns:a16="http://schemas.microsoft.com/office/drawing/2014/main" id="{B3BE8456-ECDD-4404-834A-5BA1F0D9C62E}"/>
                </a:ext>
              </a:extLst>
            </p:cNvPr>
            <p:cNvGrpSpPr/>
            <p:nvPr userDrawn="1"/>
          </p:nvGrpSpPr>
          <p:grpSpPr>
            <a:xfrm>
              <a:off x="3719651" y="3107760"/>
              <a:ext cx="247133" cy="247133"/>
              <a:chOff x="1077401" y="3671701"/>
              <a:chExt cx="247133" cy="247133"/>
            </a:xfrm>
          </p:grpSpPr>
          <p:sp>
            <p:nvSpPr>
              <p:cNvPr id="48" name="Google Shape;2945;p160">
                <a:extLst>
                  <a:ext uri="{FF2B5EF4-FFF2-40B4-BE49-F238E27FC236}">
                    <a16:creationId xmlns:a16="http://schemas.microsoft.com/office/drawing/2014/main" id="{16ECEAEC-FFBB-4A80-89E9-6D9D2C4C03E2}"/>
                  </a:ext>
                </a:extLst>
              </p:cNvPr>
              <p:cNvSpPr/>
              <p:nvPr/>
            </p:nvSpPr>
            <p:spPr>
              <a:xfrm>
                <a:off x="1077401" y="3671701"/>
                <a:ext cx="247133" cy="247133"/>
              </a:xfrm>
              <a:prstGeom prst="ellipse">
                <a:avLst/>
              </a:prstGeom>
              <a:solidFill>
                <a:schemeClr val="accent6"/>
              </a:solidFill>
              <a:ln w="15225" cap="flat" cmpd="sng">
                <a:solidFill>
                  <a:srgbClr val="91A8B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" name="Google Shape;2946;p160">
                <a:extLst>
                  <a:ext uri="{FF2B5EF4-FFF2-40B4-BE49-F238E27FC236}">
                    <a16:creationId xmlns:a16="http://schemas.microsoft.com/office/drawing/2014/main" id="{8DCB5ABA-2580-4171-B54D-ADB22F7C57E5}"/>
                  </a:ext>
                </a:extLst>
              </p:cNvPr>
              <p:cNvSpPr/>
              <p:nvPr/>
            </p:nvSpPr>
            <p:spPr>
              <a:xfrm>
                <a:off x="1136909" y="3731209"/>
                <a:ext cx="128116" cy="12811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4A517D0-FEC6-451A-A9D5-BF17621A884B}"/>
              </a:ext>
            </a:extLst>
          </p:cNvPr>
          <p:cNvGrpSpPr/>
          <p:nvPr userDrawn="1"/>
        </p:nvGrpSpPr>
        <p:grpSpPr>
          <a:xfrm>
            <a:off x="6970883" y="1878973"/>
            <a:ext cx="1015126" cy="1494102"/>
            <a:chOff x="5652381" y="2006265"/>
            <a:chExt cx="1015126" cy="1494102"/>
          </a:xfrm>
        </p:grpSpPr>
        <p:grpSp>
          <p:nvGrpSpPr>
            <p:cNvPr id="23" name="Google Shape;2920;p160">
              <a:extLst>
                <a:ext uri="{FF2B5EF4-FFF2-40B4-BE49-F238E27FC236}">
                  <a16:creationId xmlns:a16="http://schemas.microsoft.com/office/drawing/2014/main" id="{EE584961-C425-49F6-B98B-A7D52493F8F8}"/>
                </a:ext>
              </a:extLst>
            </p:cNvPr>
            <p:cNvGrpSpPr/>
            <p:nvPr userDrawn="1"/>
          </p:nvGrpSpPr>
          <p:grpSpPr>
            <a:xfrm>
              <a:off x="5652381" y="2006265"/>
              <a:ext cx="1015126" cy="1144436"/>
              <a:chOff x="649288" y="2322307"/>
              <a:chExt cx="1080598" cy="1218248"/>
            </a:xfrm>
          </p:grpSpPr>
          <p:grpSp>
            <p:nvGrpSpPr>
              <p:cNvPr id="24" name="Google Shape;2921;p160">
                <a:extLst>
                  <a:ext uri="{FF2B5EF4-FFF2-40B4-BE49-F238E27FC236}">
                    <a16:creationId xmlns:a16="http://schemas.microsoft.com/office/drawing/2014/main" id="{B3E61955-BAD1-4B60-86C2-7E38AD59F327}"/>
                  </a:ext>
                </a:extLst>
              </p:cNvPr>
              <p:cNvGrpSpPr/>
              <p:nvPr/>
            </p:nvGrpSpPr>
            <p:grpSpPr>
              <a:xfrm>
                <a:off x="649288" y="2322307"/>
                <a:ext cx="1080598" cy="1218248"/>
                <a:chOff x="969963" y="2154237"/>
                <a:chExt cx="1582737" cy="1784351"/>
              </a:xfrm>
            </p:grpSpPr>
            <p:sp>
              <p:nvSpPr>
                <p:cNvPr id="26" name="Google Shape;2922;p160">
                  <a:extLst>
                    <a:ext uri="{FF2B5EF4-FFF2-40B4-BE49-F238E27FC236}">
                      <a16:creationId xmlns:a16="http://schemas.microsoft.com/office/drawing/2014/main" id="{6EE176B8-9AC5-42C5-8C14-9D7C5F197854}"/>
                    </a:ext>
                  </a:extLst>
                </p:cNvPr>
                <p:cNvSpPr/>
                <p:nvPr/>
              </p:nvSpPr>
              <p:spPr>
                <a:xfrm>
                  <a:off x="1176338" y="2365375"/>
                  <a:ext cx="1203325" cy="1201738"/>
                </a:xfrm>
                <a:prstGeom prst="ellipse">
                  <a:avLst/>
                </a:prstGeom>
                <a:solidFill>
                  <a:srgbClr val="B8B8B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7" name="Google Shape;2923;p160">
                  <a:extLst>
                    <a:ext uri="{FF2B5EF4-FFF2-40B4-BE49-F238E27FC236}">
                      <a16:creationId xmlns:a16="http://schemas.microsoft.com/office/drawing/2014/main" id="{082285F4-21C9-4C5F-9A30-D31111329187}"/>
                    </a:ext>
                  </a:extLst>
                </p:cNvPr>
                <p:cNvSpPr/>
                <p:nvPr/>
              </p:nvSpPr>
              <p:spPr>
                <a:xfrm>
                  <a:off x="1176338" y="2359025"/>
                  <a:ext cx="1203325" cy="1204913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8" name="Google Shape;2924;p160">
                  <a:extLst>
                    <a:ext uri="{FF2B5EF4-FFF2-40B4-BE49-F238E27FC236}">
                      <a16:creationId xmlns:a16="http://schemas.microsoft.com/office/drawing/2014/main" id="{6D5583F1-F40C-47F3-81BB-4CD1C8806D06}"/>
                    </a:ext>
                  </a:extLst>
                </p:cNvPr>
                <p:cNvSpPr/>
                <p:nvPr/>
              </p:nvSpPr>
              <p:spPr>
                <a:xfrm>
                  <a:off x="969963" y="2154237"/>
                  <a:ext cx="808038" cy="80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945" extrusionOk="0">
                      <a:moveTo>
                        <a:pt x="102" y="945"/>
                      </a:moveTo>
                      <a:cubicBezTo>
                        <a:pt x="0" y="945"/>
                        <a:pt x="0" y="945"/>
                        <a:pt x="0" y="945"/>
                      </a:cubicBezTo>
                      <a:cubicBezTo>
                        <a:pt x="0" y="693"/>
                        <a:pt x="98" y="455"/>
                        <a:pt x="277" y="277"/>
                      </a:cubicBezTo>
                      <a:cubicBezTo>
                        <a:pt x="456" y="98"/>
                        <a:pt x="693" y="0"/>
                        <a:pt x="946" y="0"/>
                      </a:cubicBezTo>
                      <a:cubicBezTo>
                        <a:pt x="946" y="102"/>
                        <a:pt x="946" y="102"/>
                        <a:pt x="946" y="102"/>
                      </a:cubicBezTo>
                      <a:cubicBezTo>
                        <a:pt x="481" y="102"/>
                        <a:pt x="102" y="480"/>
                        <a:pt x="102" y="945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9" name="Google Shape;2925;p160">
                  <a:extLst>
                    <a:ext uri="{FF2B5EF4-FFF2-40B4-BE49-F238E27FC236}">
                      <a16:creationId xmlns:a16="http://schemas.microsoft.com/office/drawing/2014/main" id="{E12FD029-8657-4488-AFED-49CD4819FE34}"/>
                    </a:ext>
                  </a:extLst>
                </p:cNvPr>
                <p:cNvSpPr/>
                <p:nvPr/>
              </p:nvSpPr>
              <p:spPr>
                <a:xfrm>
                  <a:off x="1003300" y="2185988"/>
                  <a:ext cx="1549400" cy="17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2053" extrusionOk="0">
                      <a:moveTo>
                        <a:pt x="908" y="2053"/>
                      </a:moveTo>
                      <a:cubicBezTo>
                        <a:pt x="903" y="2053"/>
                        <a:pt x="898" y="2050"/>
                        <a:pt x="896" y="2046"/>
                      </a:cubicBezTo>
                      <a:cubicBezTo>
                        <a:pt x="756" y="1804"/>
                        <a:pt x="756" y="1804"/>
                        <a:pt x="756" y="1804"/>
                      </a:cubicBezTo>
                      <a:cubicBezTo>
                        <a:pt x="548" y="1769"/>
                        <a:pt x="357" y="1661"/>
                        <a:pt x="219" y="1500"/>
                      </a:cubicBezTo>
                      <a:cubicBezTo>
                        <a:pt x="77" y="1336"/>
                        <a:pt x="0" y="1126"/>
                        <a:pt x="0" y="908"/>
                      </a:cubicBezTo>
                      <a:cubicBezTo>
                        <a:pt x="27" y="908"/>
                        <a:pt x="27" y="908"/>
                        <a:pt x="27" y="908"/>
                      </a:cubicBezTo>
                      <a:cubicBezTo>
                        <a:pt x="27" y="1343"/>
                        <a:pt x="338" y="1709"/>
                        <a:pt x="767" y="1778"/>
                      </a:cubicBezTo>
                      <a:cubicBezTo>
                        <a:pt x="771" y="1779"/>
                        <a:pt x="775" y="1781"/>
                        <a:pt x="777" y="1785"/>
                      </a:cubicBezTo>
                      <a:cubicBezTo>
                        <a:pt x="908" y="2012"/>
                        <a:pt x="908" y="2012"/>
                        <a:pt x="908" y="2012"/>
                      </a:cubicBezTo>
                      <a:cubicBezTo>
                        <a:pt x="1039" y="1785"/>
                        <a:pt x="1039" y="1785"/>
                        <a:pt x="1039" y="1785"/>
                      </a:cubicBezTo>
                      <a:cubicBezTo>
                        <a:pt x="1041" y="1781"/>
                        <a:pt x="1044" y="1779"/>
                        <a:pt x="1049" y="1778"/>
                      </a:cubicBezTo>
                      <a:cubicBezTo>
                        <a:pt x="1477" y="1709"/>
                        <a:pt x="1789" y="1343"/>
                        <a:pt x="1789" y="908"/>
                      </a:cubicBezTo>
                      <a:cubicBezTo>
                        <a:pt x="1789" y="423"/>
                        <a:pt x="1394" y="27"/>
                        <a:pt x="908" y="27"/>
                      </a:cubicBezTo>
                      <a:cubicBezTo>
                        <a:pt x="908" y="0"/>
                        <a:pt x="908" y="0"/>
                        <a:pt x="908" y="0"/>
                      </a:cubicBezTo>
                      <a:cubicBezTo>
                        <a:pt x="1150" y="0"/>
                        <a:pt x="1378" y="95"/>
                        <a:pt x="1550" y="266"/>
                      </a:cubicBezTo>
                      <a:cubicBezTo>
                        <a:pt x="1722" y="438"/>
                        <a:pt x="1816" y="666"/>
                        <a:pt x="1816" y="908"/>
                      </a:cubicBezTo>
                      <a:cubicBezTo>
                        <a:pt x="1816" y="1126"/>
                        <a:pt x="1738" y="1336"/>
                        <a:pt x="1597" y="1500"/>
                      </a:cubicBezTo>
                      <a:cubicBezTo>
                        <a:pt x="1458" y="1661"/>
                        <a:pt x="1268" y="1769"/>
                        <a:pt x="1059" y="1804"/>
                      </a:cubicBezTo>
                      <a:cubicBezTo>
                        <a:pt x="920" y="2046"/>
                        <a:pt x="920" y="2046"/>
                        <a:pt x="920" y="2046"/>
                      </a:cubicBezTo>
                      <a:cubicBezTo>
                        <a:pt x="917" y="2050"/>
                        <a:pt x="913" y="2053"/>
                        <a:pt x="908" y="2053"/>
                      </a:cubicBezTo>
                      <a:close/>
                    </a:path>
                  </a:pathLst>
                </a:custGeom>
                <a:solidFill>
                  <a:srgbClr val="91A8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25" name="Google Shape;2926;p160">
                <a:extLst>
                  <a:ext uri="{FF2B5EF4-FFF2-40B4-BE49-F238E27FC236}">
                    <a16:creationId xmlns:a16="http://schemas.microsoft.com/office/drawing/2014/main" id="{B4DED301-C376-458B-86F6-13087A92D60C}"/>
                  </a:ext>
                </a:extLst>
              </p:cNvPr>
              <p:cNvSpPr txBox="1"/>
              <p:nvPr/>
            </p:nvSpPr>
            <p:spPr>
              <a:xfrm>
                <a:off x="672049" y="2597605"/>
                <a:ext cx="1057837" cy="522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68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920"/>
                  <a:buFont typeface="Arial"/>
                  <a:buNone/>
                </a:pPr>
                <a:r>
                  <a:rPr lang="en-US" sz="1600" b="1" dirty="0">
                    <a:solidFill>
                      <a:schemeClr val="accent6"/>
                    </a:solidFill>
                    <a:latin typeface="Roboto"/>
                    <a:ea typeface="Roboto"/>
                    <a:cs typeface="Roboto"/>
                    <a:sym typeface="Roboto"/>
                  </a:rPr>
                  <a:t>Step 3</a:t>
                </a:r>
                <a:endParaRPr sz="1600" b="1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0" name="Google Shape;2947;p160">
              <a:extLst>
                <a:ext uri="{FF2B5EF4-FFF2-40B4-BE49-F238E27FC236}">
                  <a16:creationId xmlns:a16="http://schemas.microsoft.com/office/drawing/2014/main" id="{013E0F38-8CB0-408B-974E-86F3021F3AD2}"/>
                </a:ext>
              </a:extLst>
            </p:cNvPr>
            <p:cNvGrpSpPr/>
            <p:nvPr userDrawn="1"/>
          </p:nvGrpSpPr>
          <p:grpSpPr>
            <a:xfrm>
              <a:off x="6033070" y="3253234"/>
              <a:ext cx="247133" cy="247133"/>
              <a:chOff x="1077401" y="3671701"/>
              <a:chExt cx="247133" cy="247133"/>
            </a:xfrm>
          </p:grpSpPr>
          <p:sp>
            <p:nvSpPr>
              <p:cNvPr id="51" name="Google Shape;2948;p160">
                <a:extLst>
                  <a:ext uri="{FF2B5EF4-FFF2-40B4-BE49-F238E27FC236}">
                    <a16:creationId xmlns:a16="http://schemas.microsoft.com/office/drawing/2014/main" id="{7FA041A9-38DC-49AC-8CEF-48CE98469C47}"/>
                  </a:ext>
                </a:extLst>
              </p:cNvPr>
              <p:cNvSpPr/>
              <p:nvPr/>
            </p:nvSpPr>
            <p:spPr>
              <a:xfrm>
                <a:off x="1077401" y="3671701"/>
                <a:ext cx="247133" cy="247133"/>
              </a:xfrm>
              <a:prstGeom prst="ellipse">
                <a:avLst/>
              </a:prstGeom>
              <a:solidFill>
                <a:schemeClr val="accent6"/>
              </a:solidFill>
              <a:ln w="15225" cap="flat" cmpd="sng">
                <a:solidFill>
                  <a:srgbClr val="91A8B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" name="Google Shape;2949;p160">
                <a:extLst>
                  <a:ext uri="{FF2B5EF4-FFF2-40B4-BE49-F238E27FC236}">
                    <a16:creationId xmlns:a16="http://schemas.microsoft.com/office/drawing/2014/main" id="{E6BEB08E-63F9-45E8-95AE-97ABA53FE2F1}"/>
                  </a:ext>
                </a:extLst>
              </p:cNvPr>
              <p:cNvSpPr/>
              <p:nvPr/>
            </p:nvSpPr>
            <p:spPr>
              <a:xfrm>
                <a:off x="1136909" y="3731209"/>
                <a:ext cx="128116" cy="1281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D5A8EFE0-671F-4BE5-8EE7-6418F0A77B41}"/>
              </a:ext>
            </a:extLst>
          </p:cNvPr>
          <p:cNvGrpSpPr/>
          <p:nvPr userDrawn="1"/>
        </p:nvGrpSpPr>
        <p:grpSpPr>
          <a:xfrm>
            <a:off x="9709274" y="1923764"/>
            <a:ext cx="1015126" cy="1443288"/>
            <a:chOff x="7850982" y="1934157"/>
            <a:chExt cx="1015126" cy="1443288"/>
          </a:xfrm>
        </p:grpSpPr>
        <p:grpSp>
          <p:nvGrpSpPr>
            <p:cNvPr id="30" name="Google Shape;2927;p160">
              <a:extLst>
                <a:ext uri="{FF2B5EF4-FFF2-40B4-BE49-F238E27FC236}">
                  <a16:creationId xmlns:a16="http://schemas.microsoft.com/office/drawing/2014/main" id="{6AAA662B-3771-4D19-895B-3465D51B9020}"/>
                </a:ext>
              </a:extLst>
            </p:cNvPr>
            <p:cNvGrpSpPr/>
            <p:nvPr userDrawn="1"/>
          </p:nvGrpSpPr>
          <p:grpSpPr>
            <a:xfrm>
              <a:off x="7850982" y="1934157"/>
              <a:ext cx="1015126" cy="1144436"/>
              <a:chOff x="649288" y="2322307"/>
              <a:chExt cx="1080598" cy="1218248"/>
            </a:xfrm>
          </p:grpSpPr>
          <p:grpSp>
            <p:nvGrpSpPr>
              <p:cNvPr id="31" name="Google Shape;2928;p160">
                <a:extLst>
                  <a:ext uri="{FF2B5EF4-FFF2-40B4-BE49-F238E27FC236}">
                    <a16:creationId xmlns:a16="http://schemas.microsoft.com/office/drawing/2014/main" id="{A4E7F1AB-1704-41C8-B6E7-F49E285F0893}"/>
                  </a:ext>
                </a:extLst>
              </p:cNvPr>
              <p:cNvGrpSpPr/>
              <p:nvPr/>
            </p:nvGrpSpPr>
            <p:grpSpPr>
              <a:xfrm>
                <a:off x="649288" y="2322307"/>
                <a:ext cx="1080598" cy="1218248"/>
                <a:chOff x="969963" y="2154237"/>
                <a:chExt cx="1582737" cy="1784351"/>
              </a:xfrm>
            </p:grpSpPr>
            <p:sp>
              <p:nvSpPr>
                <p:cNvPr id="33" name="Google Shape;2929;p160">
                  <a:extLst>
                    <a:ext uri="{FF2B5EF4-FFF2-40B4-BE49-F238E27FC236}">
                      <a16:creationId xmlns:a16="http://schemas.microsoft.com/office/drawing/2014/main" id="{5BF6DD53-2CD4-4926-A7C7-72E4D7B8C650}"/>
                    </a:ext>
                  </a:extLst>
                </p:cNvPr>
                <p:cNvSpPr/>
                <p:nvPr/>
              </p:nvSpPr>
              <p:spPr>
                <a:xfrm>
                  <a:off x="1176338" y="2365375"/>
                  <a:ext cx="1203325" cy="1201738"/>
                </a:xfrm>
                <a:prstGeom prst="ellipse">
                  <a:avLst/>
                </a:prstGeom>
                <a:solidFill>
                  <a:srgbClr val="B8B8B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4" name="Google Shape;2930;p160">
                  <a:extLst>
                    <a:ext uri="{FF2B5EF4-FFF2-40B4-BE49-F238E27FC236}">
                      <a16:creationId xmlns:a16="http://schemas.microsoft.com/office/drawing/2014/main" id="{542947BF-C2BD-4087-92D7-324E2CED6E5B}"/>
                    </a:ext>
                  </a:extLst>
                </p:cNvPr>
                <p:cNvSpPr/>
                <p:nvPr/>
              </p:nvSpPr>
              <p:spPr>
                <a:xfrm>
                  <a:off x="1176338" y="2359025"/>
                  <a:ext cx="1203325" cy="120491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5" name="Google Shape;2931;p160">
                  <a:extLst>
                    <a:ext uri="{FF2B5EF4-FFF2-40B4-BE49-F238E27FC236}">
                      <a16:creationId xmlns:a16="http://schemas.microsoft.com/office/drawing/2014/main" id="{0B40EA83-BC0F-4B49-BF11-F45504E010E6}"/>
                    </a:ext>
                  </a:extLst>
                </p:cNvPr>
                <p:cNvSpPr/>
                <p:nvPr/>
              </p:nvSpPr>
              <p:spPr>
                <a:xfrm>
                  <a:off x="969963" y="2154237"/>
                  <a:ext cx="808038" cy="80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945" extrusionOk="0">
                      <a:moveTo>
                        <a:pt x="102" y="945"/>
                      </a:moveTo>
                      <a:cubicBezTo>
                        <a:pt x="0" y="945"/>
                        <a:pt x="0" y="945"/>
                        <a:pt x="0" y="945"/>
                      </a:cubicBezTo>
                      <a:cubicBezTo>
                        <a:pt x="0" y="693"/>
                        <a:pt x="98" y="455"/>
                        <a:pt x="277" y="277"/>
                      </a:cubicBezTo>
                      <a:cubicBezTo>
                        <a:pt x="456" y="98"/>
                        <a:pt x="693" y="0"/>
                        <a:pt x="946" y="0"/>
                      </a:cubicBezTo>
                      <a:cubicBezTo>
                        <a:pt x="946" y="102"/>
                        <a:pt x="946" y="102"/>
                        <a:pt x="946" y="102"/>
                      </a:cubicBezTo>
                      <a:cubicBezTo>
                        <a:pt x="481" y="102"/>
                        <a:pt x="102" y="480"/>
                        <a:pt x="102" y="9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36" name="Google Shape;2932;p160">
                  <a:extLst>
                    <a:ext uri="{FF2B5EF4-FFF2-40B4-BE49-F238E27FC236}">
                      <a16:creationId xmlns:a16="http://schemas.microsoft.com/office/drawing/2014/main" id="{626F92A7-39EB-45D4-80ED-34E904165A48}"/>
                    </a:ext>
                  </a:extLst>
                </p:cNvPr>
                <p:cNvSpPr/>
                <p:nvPr/>
              </p:nvSpPr>
              <p:spPr>
                <a:xfrm>
                  <a:off x="1003300" y="2185988"/>
                  <a:ext cx="1549400" cy="17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2053" extrusionOk="0">
                      <a:moveTo>
                        <a:pt x="908" y="2053"/>
                      </a:moveTo>
                      <a:cubicBezTo>
                        <a:pt x="903" y="2053"/>
                        <a:pt x="898" y="2050"/>
                        <a:pt x="896" y="2046"/>
                      </a:cubicBezTo>
                      <a:cubicBezTo>
                        <a:pt x="756" y="1804"/>
                        <a:pt x="756" y="1804"/>
                        <a:pt x="756" y="1804"/>
                      </a:cubicBezTo>
                      <a:cubicBezTo>
                        <a:pt x="548" y="1769"/>
                        <a:pt x="357" y="1661"/>
                        <a:pt x="219" y="1500"/>
                      </a:cubicBezTo>
                      <a:cubicBezTo>
                        <a:pt x="77" y="1336"/>
                        <a:pt x="0" y="1126"/>
                        <a:pt x="0" y="908"/>
                      </a:cubicBezTo>
                      <a:cubicBezTo>
                        <a:pt x="27" y="908"/>
                        <a:pt x="27" y="908"/>
                        <a:pt x="27" y="908"/>
                      </a:cubicBezTo>
                      <a:cubicBezTo>
                        <a:pt x="27" y="1343"/>
                        <a:pt x="338" y="1709"/>
                        <a:pt x="767" y="1778"/>
                      </a:cubicBezTo>
                      <a:cubicBezTo>
                        <a:pt x="771" y="1779"/>
                        <a:pt x="775" y="1781"/>
                        <a:pt x="777" y="1785"/>
                      </a:cubicBezTo>
                      <a:cubicBezTo>
                        <a:pt x="908" y="2012"/>
                        <a:pt x="908" y="2012"/>
                        <a:pt x="908" y="2012"/>
                      </a:cubicBezTo>
                      <a:cubicBezTo>
                        <a:pt x="1039" y="1785"/>
                        <a:pt x="1039" y="1785"/>
                        <a:pt x="1039" y="1785"/>
                      </a:cubicBezTo>
                      <a:cubicBezTo>
                        <a:pt x="1041" y="1781"/>
                        <a:pt x="1044" y="1779"/>
                        <a:pt x="1049" y="1778"/>
                      </a:cubicBezTo>
                      <a:cubicBezTo>
                        <a:pt x="1477" y="1709"/>
                        <a:pt x="1789" y="1343"/>
                        <a:pt x="1789" y="908"/>
                      </a:cubicBezTo>
                      <a:cubicBezTo>
                        <a:pt x="1789" y="423"/>
                        <a:pt x="1394" y="27"/>
                        <a:pt x="908" y="27"/>
                      </a:cubicBezTo>
                      <a:cubicBezTo>
                        <a:pt x="908" y="0"/>
                        <a:pt x="908" y="0"/>
                        <a:pt x="908" y="0"/>
                      </a:cubicBezTo>
                      <a:cubicBezTo>
                        <a:pt x="1150" y="0"/>
                        <a:pt x="1378" y="95"/>
                        <a:pt x="1550" y="266"/>
                      </a:cubicBezTo>
                      <a:cubicBezTo>
                        <a:pt x="1722" y="438"/>
                        <a:pt x="1816" y="666"/>
                        <a:pt x="1816" y="908"/>
                      </a:cubicBezTo>
                      <a:cubicBezTo>
                        <a:pt x="1816" y="1126"/>
                        <a:pt x="1738" y="1336"/>
                        <a:pt x="1597" y="1500"/>
                      </a:cubicBezTo>
                      <a:cubicBezTo>
                        <a:pt x="1458" y="1661"/>
                        <a:pt x="1268" y="1769"/>
                        <a:pt x="1059" y="1804"/>
                      </a:cubicBezTo>
                      <a:cubicBezTo>
                        <a:pt x="920" y="2046"/>
                        <a:pt x="920" y="2046"/>
                        <a:pt x="920" y="2046"/>
                      </a:cubicBezTo>
                      <a:cubicBezTo>
                        <a:pt x="917" y="2050"/>
                        <a:pt x="913" y="2053"/>
                        <a:pt x="908" y="2053"/>
                      </a:cubicBezTo>
                      <a:close/>
                    </a:path>
                  </a:pathLst>
                </a:custGeom>
                <a:solidFill>
                  <a:srgbClr val="91A8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32" name="Google Shape;2933;p160">
                <a:extLst>
                  <a:ext uri="{FF2B5EF4-FFF2-40B4-BE49-F238E27FC236}">
                    <a16:creationId xmlns:a16="http://schemas.microsoft.com/office/drawing/2014/main" id="{91DD33F3-EB3D-4D7F-91CF-0F1BA2B316F7}"/>
                  </a:ext>
                </a:extLst>
              </p:cNvPr>
              <p:cNvSpPr txBox="1"/>
              <p:nvPr/>
            </p:nvSpPr>
            <p:spPr>
              <a:xfrm>
                <a:off x="672049" y="2597605"/>
                <a:ext cx="1057837" cy="5226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668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920"/>
                  <a:buFont typeface="Arial"/>
                  <a:buNone/>
                </a:pPr>
                <a:r>
                  <a:rPr lang="en-US" sz="1600" b="1" dirty="0">
                    <a:solidFill>
                      <a:schemeClr val="accent6"/>
                    </a:solidFill>
                    <a:latin typeface="Roboto"/>
                    <a:ea typeface="Roboto"/>
                    <a:cs typeface="Roboto"/>
                    <a:sym typeface="Roboto"/>
                  </a:rPr>
                  <a:t>Step 4</a:t>
                </a:r>
                <a:endParaRPr sz="1600" b="1" dirty="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" name="Google Shape;2950;p160">
              <a:extLst>
                <a:ext uri="{FF2B5EF4-FFF2-40B4-BE49-F238E27FC236}">
                  <a16:creationId xmlns:a16="http://schemas.microsoft.com/office/drawing/2014/main" id="{0492A7D3-D79D-4DD0-A2ED-6D7443774F91}"/>
                </a:ext>
              </a:extLst>
            </p:cNvPr>
            <p:cNvGrpSpPr/>
            <p:nvPr userDrawn="1"/>
          </p:nvGrpSpPr>
          <p:grpSpPr>
            <a:xfrm>
              <a:off x="8240019" y="3130312"/>
              <a:ext cx="247133" cy="247133"/>
              <a:chOff x="1077401" y="3671701"/>
              <a:chExt cx="247133" cy="247133"/>
            </a:xfrm>
          </p:grpSpPr>
          <p:sp>
            <p:nvSpPr>
              <p:cNvPr id="54" name="Google Shape;2951;p160">
                <a:extLst>
                  <a:ext uri="{FF2B5EF4-FFF2-40B4-BE49-F238E27FC236}">
                    <a16:creationId xmlns:a16="http://schemas.microsoft.com/office/drawing/2014/main" id="{BF399CF9-5179-4C50-BF01-C8626A2B45A4}"/>
                  </a:ext>
                </a:extLst>
              </p:cNvPr>
              <p:cNvSpPr/>
              <p:nvPr/>
            </p:nvSpPr>
            <p:spPr>
              <a:xfrm>
                <a:off x="1077401" y="3671701"/>
                <a:ext cx="247133" cy="247133"/>
              </a:xfrm>
              <a:prstGeom prst="ellipse">
                <a:avLst/>
              </a:prstGeom>
              <a:solidFill>
                <a:schemeClr val="accent6"/>
              </a:solidFill>
              <a:ln w="15225" cap="flat" cmpd="sng">
                <a:solidFill>
                  <a:srgbClr val="91A8B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" name="Google Shape;2952;p160">
                <a:extLst>
                  <a:ext uri="{FF2B5EF4-FFF2-40B4-BE49-F238E27FC236}">
                    <a16:creationId xmlns:a16="http://schemas.microsoft.com/office/drawing/2014/main" id="{6AFB24C6-2172-4717-8DE6-98AEADD209DA}"/>
                  </a:ext>
                </a:extLst>
              </p:cNvPr>
              <p:cNvSpPr/>
              <p:nvPr/>
            </p:nvSpPr>
            <p:spPr>
              <a:xfrm>
                <a:off x="1136909" y="3731209"/>
                <a:ext cx="128116" cy="12811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59" name="Google Shape;73;p29">
            <a:extLst>
              <a:ext uri="{FF2B5EF4-FFF2-40B4-BE49-F238E27FC236}">
                <a16:creationId xmlns:a16="http://schemas.microsoft.com/office/drawing/2014/main" id="{869ED669-F14B-4D52-AFE7-8F0EC8E8BDF9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1054010" y="4275886"/>
            <a:ext cx="2394039" cy="214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0" name="Google Shape;73;p29">
            <a:extLst>
              <a:ext uri="{FF2B5EF4-FFF2-40B4-BE49-F238E27FC236}">
                <a16:creationId xmlns:a16="http://schemas.microsoft.com/office/drawing/2014/main" id="{0B2D4115-AF39-48FB-A5EC-3C45961C0C90}"/>
              </a:ext>
            </a:extLst>
          </p:cNvPr>
          <p:cNvSpPr txBox="1">
            <a:spLocks noGrp="1"/>
          </p:cNvSpPr>
          <p:nvPr>
            <p:ph type="body" idx="27"/>
          </p:nvPr>
        </p:nvSpPr>
        <p:spPr>
          <a:xfrm>
            <a:off x="1051428" y="3464394"/>
            <a:ext cx="2425485" cy="656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400" b="1" i="0">
                <a:solidFill>
                  <a:schemeClr val="tx1"/>
                </a:solidFill>
                <a:latin typeface="Montserrat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AD709F77-6D9C-4432-B91E-C870BCD73FEF}"/>
              </a:ext>
            </a:extLst>
          </p:cNvPr>
          <p:cNvCxnSpPr>
            <a:cxnSpLocks/>
          </p:cNvCxnSpPr>
          <p:nvPr userDrawn="1"/>
        </p:nvCxnSpPr>
        <p:spPr>
          <a:xfrm>
            <a:off x="763588" y="4229100"/>
            <a:ext cx="10631550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Google Shape;73;p29">
            <a:extLst>
              <a:ext uri="{FF2B5EF4-FFF2-40B4-BE49-F238E27FC236}">
                <a16:creationId xmlns:a16="http://schemas.microsoft.com/office/drawing/2014/main" id="{53F60F1B-7BE5-4E66-8EF3-9288E4DD32B6}"/>
              </a:ext>
            </a:extLst>
          </p:cNvPr>
          <p:cNvSpPr txBox="1">
            <a:spLocks noGrp="1"/>
          </p:cNvSpPr>
          <p:nvPr>
            <p:ph type="body" idx="28"/>
          </p:nvPr>
        </p:nvSpPr>
        <p:spPr>
          <a:xfrm>
            <a:off x="3743324" y="4266525"/>
            <a:ext cx="2394039" cy="214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3" name="Google Shape;73;p29">
            <a:extLst>
              <a:ext uri="{FF2B5EF4-FFF2-40B4-BE49-F238E27FC236}">
                <a16:creationId xmlns:a16="http://schemas.microsoft.com/office/drawing/2014/main" id="{B0D2C40C-824A-4B9D-BE3D-4C06B158E094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3740742" y="3455033"/>
            <a:ext cx="2425485" cy="656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400" b="1" i="0">
                <a:solidFill>
                  <a:schemeClr val="tx1"/>
                </a:solidFill>
                <a:latin typeface="Montserrat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4" name="Google Shape;73;p29">
            <a:extLst>
              <a:ext uri="{FF2B5EF4-FFF2-40B4-BE49-F238E27FC236}">
                <a16:creationId xmlns:a16="http://schemas.microsoft.com/office/drawing/2014/main" id="{B3F32813-E9B7-4B74-ADD4-098831A8474C}"/>
              </a:ext>
            </a:extLst>
          </p:cNvPr>
          <p:cNvSpPr txBox="1">
            <a:spLocks noGrp="1"/>
          </p:cNvSpPr>
          <p:nvPr>
            <p:ph type="body" idx="30"/>
          </p:nvPr>
        </p:nvSpPr>
        <p:spPr>
          <a:xfrm>
            <a:off x="6464084" y="4266525"/>
            <a:ext cx="2394039" cy="214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5" name="Google Shape;73;p29">
            <a:extLst>
              <a:ext uri="{FF2B5EF4-FFF2-40B4-BE49-F238E27FC236}">
                <a16:creationId xmlns:a16="http://schemas.microsoft.com/office/drawing/2014/main" id="{D07E571D-CAF0-47E8-9B70-1EC5ABB76AE6}"/>
              </a:ext>
            </a:extLst>
          </p:cNvPr>
          <p:cNvSpPr txBox="1">
            <a:spLocks noGrp="1"/>
          </p:cNvSpPr>
          <p:nvPr>
            <p:ph type="body" idx="31"/>
          </p:nvPr>
        </p:nvSpPr>
        <p:spPr>
          <a:xfrm>
            <a:off x="6461502" y="3455033"/>
            <a:ext cx="2425485" cy="656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400" b="1" i="0">
                <a:solidFill>
                  <a:schemeClr val="tx1"/>
                </a:solidFill>
                <a:latin typeface="Montserrat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6" name="Google Shape;73;p29">
            <a:extLst>
              <a:ext uri="{FF2B5EF4-FFF2-40B4-BE49-F238E27FC236}">
                <a16:creationId xmlns:a16="http://schemas.microsoft.com/office/drawing/2014/main" id="{BD09F1A3-B928-4F20-8E43-C05136CEDA39}"/>
              </a:ext>
            </a:extLst>
          </p:cNvPr>
          <p:cNvSpPr txBox="1">
            <a:spLocks noGrp="1"/>
          </p:cNvSpPr>
          <p:nvPr>
            <p:ph type="body" idx="32"/>
          </p:nvPr>
        </p:nvSpPr>
        <p:spPr>
          <a:xfrm>
            <a:off x="9191498" y="4257164"/>
            <a:ext cx="2394039" cy="214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7" name="Google Shape;73;p29">
            <a:extLst>
              <a:ext uri="{FF2B5EF4-FFF2-40B4-BE49-F238E27FC236}">
                <a16:creationId xmlns:a16="http://schemas.microsoft.com/office/drawing/2014/main" id="{C9C16628-9A90-457F-9865-18B2492D8185}"/>
              </a:ext>
            </a:extLst>
          </p:cNvPr>
          <p:cNvSpPr txBox="1">
            <a:spLocks noGrp="1"/>
          </p:cNvSpPr>
          <p:nvPr>
            <p:ph type="body" idx="33"/>
          </p:nvPr>
        </p:nvSpPr>
        <p:spPr>
          <a:xfrm>
            <a:off x="9188916" y="3445672"/>
            <a:ext cx="2425485" cy="656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400" b="1" i="0">
                <a:solidFill>
                  <a:schemeClr val="tx1"/>
                </a:solidFill>
                <a:latin typeface="Montserrat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8" name="Заголовок 1">
            <a:extLst>
              <a:ext uri="{FF2B5EF4-FFF2-40B4-BE49-F238E27FC236}">
                <a16:creationId xmlns:a16="http://schemas.microsoft.com/office/drawing/2014/main" id="{531E39ED-79CD-4724-B6F1-4CB7822F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13925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7782C6-68A0-4BB4-9832-323353250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2036" r="1994" b="12634"/>
          <a:stretch/>
        </p:blipFill>
        <p:spPr>
          <a:xfrm>
            <a:off x="0" y="0"/>
            <a:ext cx="12539242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B167C8-806A-43E5-8BEA-FE8118D22B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23" y="527738"/>
            <a:ext cx="2996872" cy="811184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5D9FCF26-2672-4427-9DBB-B0226F9DF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827" y="2099796"/>
            <a:ext cx="7883768" cy="176725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 b="0" i="0">
                <a:solidFill>
                  <a:schemeClr val="accent6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9460C41E-4CA5-4826-BFF4-23CD5E44B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827" y="4341715"/>
            <a:ext cx="6668085" cy="15001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8CA21E9-93AC-4CD8-847A-8EE36DD80FD8}"/>
              </a:ext>
            </a:extLst>
          </p:cNvPr>
          <p:cNvSpPr/>
          <p:nvPr userDrawn="1"/>
        </p:nvSpPr>
        <p:spPr>
          <a:xfrm>
            <a:off x="880647" y="4071911"/>
            <a:ext cx="1241425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75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7611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62;p14">
            <a:hlinkClick r:id="rId2"/>
            <a:extLst>
              <a:ext uri="{FF2B5EF4-FFF2-40B4-BE49-F238E27FC236}">
                <a16:creationId xmlns:a16="http://schemas.microsoft.com/office/drawing/2014/main" id="{4FBA1209-859C-473E-B6F0-1432F3CE0CC1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9;p26">
            <a:extLst>
              <a:ext uri="{FF2B5EF4-FFF2-40B4-BE49-F238E27FC236}">
                <a16:creationId xmlns:a16="http://schemas.microsoft.com/office/drawing/2014/main" id="{D9EFC024-CF2A-48BD-860F-84950D58A1F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50899" y="2379002"/>
            <a:ext cx="4316755" cy="88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400" b="1">
                <a:solidFill>
                  <a:schemeClr val="tx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F72FCA29-94B0-43FF-89E5-58670ADD607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011253311"/>
              </p:ext>
            </p:extLst>
          </p:nvPr>
        </p:nvGraphicFramePr>
        <p:xfrm>
          <a:off x="906900" y="2053154"/>
          <a:ext cx="4446176" cy="338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Google Shape;49;p26">
            <a:extLst>
              <a:ext uri="{FF2B5EF4-FFF2-40B4-BE49-F238E27FC236}">
                <a16:creationId xmlns:a16="http://schemas.microsoft.com/office/drawing/2014/main" id="{64677599-D7D4-4907-8738-8C5483FC3D5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450897" y="3075181"/>
            <a:ext cx="4316755" cy="219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98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7611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62;p14">
            <a:hlinkClick r:id="rId2"/>
            <a:extLst>
              <a:ext uri="{FF2B5EF4-FFF2-40B4-BE49-F238E27FC236}">
                <a16:creationId xmlns:a16="http://schemas.microsoft.com/office/drawing/2014/main" id="{4FBA1209-859C-473E-B6F0-1432F3CE0CC1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9;p26">
            <a:extLst>
              <a:ext uri="{FF2B5EF4-FFF2-40B4-BE49-F238E27FC236}">
                <a16:creationId xmlns:a16="http://schemas.microsoft.com/office/drawing/2014/main" id="{96183BFC-51D7-4DC5-B0AC-218D61ABA1D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6177" y="1690179"/>
            <a:ext cx="4267835" cy="231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Google Shape;73;p29">
            <a:extLst>
              <a:ext uri="{FF2B5EF4-FFF2-40B4-BE49-F238E27FC236}">
                <a16:creationId xmlns:a16="http://schemas.microsoft.com/office/drawing/2014/main" id="{618B7975-3DFE-422C-8E77-29EB180FCAE8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5630397" y="1655613"/>
            <a:ext cx="2312911" cy="109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1">
                <a:solidFill>
                  <a:schemeClr val="accent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73;p29">
            <a:extLst>
              <a:ext uri="{FF2B5EF4-FFF2-40B4-BE49-F238E27FC236}">
                <a16:creationId xmlns:a16="http://schemas.microsoft.com/office/drawing/2014/main" id="{38DFB9B7-5B96-4684-9024-632D6DF5FE44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7943308" y="1618217"/>
            <a:ext cx="3142615" cy="109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73;p29">
            <a:extLst>
              <a:ext uri="{FF2B5EF4-FFF2-40B4-BE49-F238E27FC236}">
                <a16:creationId xmlns:a16="http://schemas.microsoft.com/office/drawing/2014/main" id="{0830B72A-E73F-4A34-B75A-49C7A513CE22}"/>
              </a:ext>
            </a:extLst>
          </p:cNvPr>
          <p:cNvSpPr txBox="1">
            <a:spLocks noGrp="1"/>
          </p:cNvSpPr>
          <p:nvPr>
            <p:ph type="body" idx="23"/>
          </p:nvPr>
        </p:nvSpPr>
        <p:spPr>
          <a:xfrm>
            <a:off x="5643899" y="3208549"/>
            <a:ext cx="2312911" cy="109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1">
                <a:solidFill>
                  <a:schemeClr val="accent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D8900E5-47F2-449E-A4E4-ECCBF290274B}"/>
              </a:ext>
            </a:extLst>
          </p:cNvPr>
          <p:cNvCxnSpPr>
            <a:cxnSpLocks/>
          </p:cNvCxnSpPr>
          <p:nvPr userDrawn="1"/>
        </p:nvCxnSpPr>
        <p:spPr>
          <a:xfrm>
            <a:off x="5445197" y="4549219"/>
            <a:ext cx="60600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73;p29">
            <a:extLst>
              <a:ext uri="{FF2B5EF4-FFF2-40B4-BE49-F238E27FC236}">
                <a16:creationId xmlns:a16="http://schemas.microsoft.com/office/drawing/2014/main" id="{D990D3C3-9028-4B7C-AC35-5F6D2F0740A8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7956810" y="3205878"/>
            <a:ext cx="3142615" cy="109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73;p29">
            <a:extLst>
              <a:ext uri="{FF2B5EF4-FFF2-40B4-BE49-F238E27FC236}">
                <a16:creationId xmlns:a16="http://schemas.microsoft.com/office/drawing/2014/main" id="{D81A0F9D-3575-422A-A5B7-4C5D7E1E9FB7}"/>
              </a:ext>
            </a:extLst>
          </p:cNvPr>
          <p:cNvSpPr txBox="1">
            <a:spLocks noGrp="1"/>
          </p:cNvSpPr>
          <p:nvPr>
            <p:ph type="body" idx="25"/>
          </p:nvPr>
        </p:nvSpPr>
        <p:spPr>
          <a:xfrm>
            <a:off x="5645826" y="4773062"/>
            <a:ext cx="2312911" cy="109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1">
                <a:solidFill>
                  <a:schemeClr val="accent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73;p29">
            <a:extLst>
              <a:ext uri="{FF2B5EF4-FFF2-40B4-BE49-F238E27FC236}">
                <a16:creationId xmlns:a16="http://schemas.microsoft.com/office/drawing/2014/main" id="{6174A5E5-4F27-4306-905F-894F55A7029D}"/>
              </a:ext>
            </a:extLst>
          </p:cNvPr>
          <p:cNvSpPr txBox="1">
            <a:spLocks noGrp="1"/>
          </p:cNvSpPr>
          <p:nvPr>
            <p:ph type="body" idx="26"/>
          </p:nvPr>
        </p:nvSpPr>
        <p:spPr>
          <a:xfrm>
            <a:off x="7958737" y="4770391"/>
            <a:ext cx="3142615" cy="109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7268B6AF-4993-4F64-A70F-8094404A319D}"/>
              </a:ext>
            </a:extLst>
          </p:cNvPr>
          <p:cNvCxnSpPr>
            <a:cxnSpLocks/>
          </p:cNvCxnSpPr>
          <p:nvPr userDrawn="1"/>
        </p:nvCxnSpPr>
        <p:spPr>
          <a:xfrm>
            <a:off x="5445197" y="2998214"/>
            <a:ext cx="60600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86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7611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62;p14">
            <a:hlinkClick r:id="rId2"/>
            <a:extLst>
              <a:ext uri="{FF2B5EF4-FFF2-40B4-BE49-F238E27FC236}">
                <a16:creationId xmlns:a16="http://schemas.microsoft.com/office/drawing/2014/main" id="{4FBA1209-859C-473E-B6F0-1432F3CE0CC1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9;p26">
            <a:extLst>
              <a:ext uri="{FF2B5EF4-FFF2-40B4-BE49-F238E27FC236}">
                <a16:creationId xmlns:a16="http://schemas.microsoft.com/office/drawing/2014/main" id="{96183BFC-51D7-4DC5-B0AC-218D61ABA1D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36177" y="1146161"/>
            <a:ext cx="7898537" cy="971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4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Рисунок 3">
            <a:extLst>
              <a:ext uri="{FF2B5EF4-FFF2-40B4-BE49-F238E27FC236}">
                <a16:creationId xmlns:a16="http://schemas.microsoft.com/office/drawing/2014/main" id="{082AE7CA-2C63-4DF6-AB98-BF991369B0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2581158"/>
            <a:ext cx="3538194" cy="1473439"/>
          </a:xfrm>
          <a:solidFill>
            <a:schemeClr val="bg1"/>
          </a:solidFill>
        </p:spPr>
      </p:sp>
      <p:sp>
        <p:nvSpPr>
          <p:cNvPr id="17" name="Рисунок 3">
            <a:extLst>
              <a:ext uri="{FF2B5EF4-FFF2-40B4-BE49-F238E27FC236}">
                <a16:creationId xmlns:a16="http://schemas.microsoft.com/office/drawing/2014/main" id="{194AB4BF-533E-46DF-A7AA-0051BBFE52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4378" y="2581158"/>
            <a:ext cx="3538194" cy="1473439"/>
          </a:xfrm>
          <a:solidFill>
            <a:schemeClr val="bg1"/>
          </a:solidFill>
        </p:spPr>
      </p:sp>
      <p:sp>
        <p:nvSpPr>
          <p:cNvPr id="19" name="Google Shape;73;p29">
            <a:extLst>
              <a:ext uri="{FF2B5EF4-FFF2-40B4-BE49-F238E27FC236}">
                <a16:creationId xmlns:a16="http://schemas.microsoft.com/office/drawing/2014/main" id="{A0A2545D-E601-497D-9A26-B79084566943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839787" y="4226508"/>
            <a:ext cx="4692911" cy="207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" name="Google Shape;73;p29">
            <a:extLst>
              <a:ext uri="{FF2B5EF4-FFF2-40B4-BE49-F238E27FC236}">
                <a16:creationId xmlns:a16="http://schemas.microsoft.com/office/drawing/2014/main" id="{E84ACE84-B3F0-4AA2-94D1-2497A0CD1258}"/>
              </a:ext>
            </a:extLst>
          </p:cNvPr>
          <p:cNvSpPr txBox="1">
            <a:spLocks noGrp="1"/>
          </p:cNvSpPr>
          <p:nvPr>
            <p:ph type="body" idx="23"/>
          </p:nvPr>
        </p:nvSpPr>
        <p:spPr>
          <a:xfrm>
            <a:off x="6639364" y="4226507"/>
            <a:ext cx="4692911" cy="207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67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15B462C-FC3F-456C-80DC-185E9CDF1C66}"/>
              </a:ext>
            </a:extLst>
          </p:cNvPr>
          <p:cNvSpPr/>
          <p:nvPr userDrawn="1"/>
        </p:nvSpPr>
        <p:spPr>
          <a:xfrm>
            <a:off x="0" y="-1"/>
            <a:ext cx="12192000" cy="17362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6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7611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sp>
        <p:nvSpPr>
          <p:cNvPr id="19" name="Google Shape;73;p29">
            <a:extLst>
              <a:ext uri="{FF2B5EF4-FFF2-40B4-BE49-F238E27FC236}">
                <a16:creationId xmlns:a16="http://schemas.microsoft.com/office/drawing/2014/main" id="{A0A2545D-E601-497D-9A26-B79084566943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839788" y="2342704"/>
            <a:ext cx="4692911" cy="207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14350" lvl="0" indent="-2857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093E1A5-426E-4341-9497-D679BC4E67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5280" y="520467"/>
            <a:ext cx="2092008" cy="566258"/>
          </a:xfrm>
          <a:prstGeom prst="rect">
            <a:avLst/>
          </a:prstGeom>
        </p:spPr>
      </p:pic>
      <p:sp>
        <p:nvSpPr>
          <p:cNvPr id="28" name="Google Shape;73;p29">
            <a:extLst>
              <a:ext uri="{FF2B5EF4-FFF2-40B4-BE49-F238E27FC236}">
                <a16:creationId xmlns:a16="http://schemas.microsoft.com/office/drawing/2014/main" id="{A8618D6C-10C8-4181-810E-A2DAC4040020}"/>
              </a:ext>
            </a:extLst>
          </p:cNvPr>
          <p:cNvSpPr txBox="1">
            <a:spLocks noGrp="1"/>
          </p:cNvSpPr>
          <p:nvPr>
            <p:ph type="body" idx="23"/>
          </p:nvPr>
        </p:nvSpPr>
        <p:spPr>
          <a:xfrm>
            <a:off x="839788" y="4031490"/>
            <a:ext cx="4692911" cy="207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14350" lvl="0" indent="-2857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Google Shape;73;p29">
            <a:extLst>
              <a:ext uri="{FF2B5EF4-FFF2-40B4-BE49-F238E27FC236}">
                <a16:creationId xmlns:a16="http://schemas.microsoft.com/office/drawing/2014/main" id="{434B0C4C-F7DC-437C-9280-D3973C83EF42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6157734" y="2342704"/>
            <a:ext cx="4692911" cy="207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14350" lvl="0" indent="-2857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" name="Google Shape;73;p29">
            <a:extLst>
              <a:ext uri="{FF2B5EF4-FFF2-40B4-BE49-F238E27FC236}">
                <a16:creationId xmlns:a16="http://schemas.microsoft.com/office/drawing/2014/main" id="{9DAF5007-14F8-4CE7-A236-DA972570DFB7}"/>
              </a:ext>
            </a:extLst>
          </p:cNvPr>
          <p:cNvSpPr txBox="1">
            <a:spLocks noGrp="1"/>
          </p:cNvSpPr>
          <p:nvPr>
            <p:ph type="body" idx="25"/>
          </p:nvPr>
        </p:nvSpPr>
        <p:spPr>
          <a:xfrm>
            <a:off x="6157734" y="4031490"/>
            <a:ext cx="4692911" cy="207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14350" lvl="0" indent="-2857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83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80" y="-67842"/>
            <a:ext cx="8009317" cy="1958984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7611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sp>
        <p:nvSpPr>
          <p:cNvPr id="12" name="Рисунок 3">
            <a:extLst>
              <a:ext uri="{FF2B5EF4-FFF2-40B4-BE49-F238E27FC236}">
                <a16:creationId xmlns:a16="http://schemas.microsoft.com/office/drawing/2014/main" id="{304255B3-3EAF-4810-A20F-BD005C4870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1585732"/>
            <a:ext cx="5098025" cy="4486064"/>
          </a:xfrm>
          <a:solidFill>
            <a:schemeClr val="bg1"/>
          </a:solidFill>
        </p:spPr>
      </p:sp>
      <p:sp>
        <p:nvSpPr>
          <p:cNvPr id="13" name="Google Shape;73;p29">
            <a:extLst>
              <a:ext uri="{FF2B5EF4-FFF2-40B4-BE49-F238E27FC236}">
                <a16:creationId xmlns:a16="http://schemas.microsoft.com/office/drawing/2014/main" id="{574278E2-2D8A-4733-AF44-81C261D92AA3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6495679" y="1584158"/>
            <a:ext cx="4821609" cy="172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400" b="1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14" name="Google Shape;62;p14">
            <a:hlinkClick r:id="rId2"/>
            <a:extLst>
              <a:ext uri="{FF2B5EF4-FFF2-40B4-BE49-F238E27FC236}">
                <a16:creationId xmlns:a16="http://schemas.microsoft.com/office/drawing/2014/main" id="{88D55361-596F-4192-9705-FC619D0249BB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3;p29">
            <a:extLst>
              <a:ext uri="{FF2B5EF4-FFF2-40B4-BE49-F238E27FC236}">
                <a16:creationId xmlns:a16="http://schemas.microsoft.com/office/drawing/2014/main" id="{8C60F4F1-E4D3-4A05-89EA-8D0956D0DB74}"/>
              </a:ext>
            </a:extLst>
          </p:cNvPr>
          <p:cNvSpPr txBox="1">
            <a:spLocks noGrp="1"/>
          </p:cNvSpPr>
          <p:nvPr>
            <p:ph type="body" idx="23"/>
          </p:nvPr>
        </p:nvSpPr>
        <p:spPr>
          <a:xfrm>
            <a:off x="6495679" y="3495203"/>
            <a:ext cx="4821610" cy="25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 b="0">
                <a:solidFill>
                  <a:schemeClr val="tx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93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46CA5-1841-440E-85F4-CCDA959E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3D7D7D-B420-471E-A5D1-105D468C2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137C3C-4F76-468D-A361-0A15A505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188F-F401-4C9C-8BAA-D32AFED4393C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AE9F5C-D853-4125-872F-1A242CF2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A4DE4C-C426-4EDE-BF32-962A3FED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1591-E1C7-4257-A043-38076D4A3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71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597E0-A602-4DAA-8BFB-294EC09C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0C7503-3263-41AC-A0CF-BE8E235A5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373D0C-6B66-4FBF-9707-5107E04D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E60DE4-4E48-4FC5-AF6B-6A5FB0C9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188F-F401-4C9C-8BAA-D32AFED4393C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9CC306-EDBF-40D5-B8AC-0935D5BC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D38BA4-1C58-40B6-A561-52206464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1591-E1C7-4257-A043-38076D4A3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063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4733C-7ECA-48E8-AA71-95211E43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E7329F-707A-49A5-A4D3-4139A7C52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A260A2-18AE-4442-AB39-A915BFAF0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F519EA-6D1C-4391-A27C-D7A0B99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C573145-8BD9-4EE4-8FED-3C02BC756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3C6988-263D-49C0-B107-D2355315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188F-F401-4C9C-8BAA-D32AFED4393C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716F506-7328-4232-82F8-64B30E63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BCF782C-78BD-4E1F-BFED-D20C24CF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1591-E1C7-4257-A043-38076D4A3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1359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0BC87-C47D-4A6F-A93A-333BF062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C1CE103-CDA5-4CAD-AC56-50C790F6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188F-F401-4C9C-8BAA-D32AFED4393C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FC0384-C243-4A9D-B0DA-A1D3C77E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4A0613-AB63-42A9-84F9-3BFDC31B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556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0848E9-A1E9-4644-95BC-E110B15D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188F-F401-4C9C-8BAA-D32AFED4393C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552B2B-AD52-4D85-ADFA-203E2DAE2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2FB4F8-4BF0-4CBD-8652-7655C714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1591-E1C7-4257-A043-38076D4A3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12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A6B2BA4-EFC9-4988-B2C3-C27EB4C3B7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AF02EE-7AB7-4472-9300-493A0D191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875" y="1977876"/>
            <a:ext cx="6292165" cy="176725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E2F00A9B-19F2-43B8-9252-EA89C50BD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875" y="4219795"/>
            <a:ext cx="6657925" cy="15001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E2900CD-6524-44E1-BF67-628703192C5D}"/>
              </a:ext>
            </a:extLst>
          </p:cNvPr>
          <p:cNvSpPr/>
          <p:nvPr userDrawn="1"/>
        </p:nvSpPr>
        <p:spPr>
          <a:xfrm>
            <a:off x="861695" y="3961566"/>
            <a:ext cx="1241425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Google Shape;62;p14">
            <a:hlinkClick r:id="rId3"/>
            <a:extLst>
              <a:ext uri="{FF2B5EF4-FFF2-40B4-BE49-F238E27FC236}">
                <a16:creationId xmlns:a16="http://schemas.microsoft.com/office/drawing/2014/main" id="{FAEE5883-F266-4D22-ABE4-2E45DCDF59D7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496" y="510361"/>
            <a:ext cx="3034874" cy="849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908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 userDrawn="1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0E941-F6DE-4E1A-ABA3-FF64F22B9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E93F4-352C-4F13-BEE9-0B3DAC801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D66498-791E-405B-8364-5F33E7F7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690C1F-6828-4502-9CD3-FA7A72C1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188F-F401-4C9C-8BAA-D32AFED4393C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583FD6-2E4E-429B-B5E9-8B52CB47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8C35FD-1CFE-4B5F-9332-26355263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1591-E1C7-4257-A043-38076D4A3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0325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270A44-CCF0-47E5-821D-257C7C72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296F1A-F33D-44DE-8916-CBD5631AC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9E4242-B980-442E-A780-A8B4F0C34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848245-13F0-43E4-A8F4-A51BD66B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188F-F401-4C9C-8BAA-D32AFED4393C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82A34C-30E3-4DF2-8CB7-A57FE88E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44079C-CE09-4D46-A084-9F9B8A57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1591-E1C7-4257-A043-38076D4A3EB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54348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DCA8B-67F6-4B29-A153-3212BF40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7E846E-A30C-4A6E-9E10-DE8A0B130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EC9924-EC75-402C-8AC8-F441B0B4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188F-F401-4C9C-8BAA-D32AFED4393C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CE53A7-AD4C-4709-8DEB-DE11E729F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B0AC55-62C3-4437-9351-255FF87D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1591-E1C7-4257-A043-38076D4A3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195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FA1B09E-9378-47F8-8788-F9714AAC9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080767-840D-4903-8572-0A3062150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EC3C68-6E77-46DD-808B-51385105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188F-F401-4C9C-8BAA-D32AFED4393C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5C5843-9B68-4FEC-9050-3A64B601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89A7E4-72DC-4298-8853-5215520D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21591-E1C7-4257-A043-38076D4A3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70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491" y="903220"/>
            <a:ext cx="5585753" cy="1325563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8AAC4-00CB-498F-BA76-E79BF20C6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3492" y="2246643"/>
            <a:ext cx="4689694" cy="370808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accent3"/>
              </a:buClr>
              <a:buSzPct val="110000"/>
              <a:defRPr sz="1800"/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026" name="Picture 2" descr="https://lh6.googleusercontent.com/5fpWOIlpEi_qOWOtF4LY9eGXA_MZqqdfdWTZoBKC-6ukCl0gH3sXyqJnTvAuKoFkbUumg8mk56Dtd6B5vKEXcu-MY7wPpEqEZ2noLCIDOlHi-fINJSEMpjUqs4-Q3QyKfJLeD6QHpKQ99wvcaw7ajrhGX9ygb84zxUzTi8npecDUFVDSt_wBGooUN5H5Tjt8ol3XYA">
            <a:extLst>
              <a:ext uri="{FF2B5EF4-FFF2-40B4-BE49-F238E27FC236}">
                <a16:creationId xmlns:a16="http://schemas.microsoft.com/office/drawing/2014/main" id="{8F011675-0FE3-43D2-8813-EE9F3BC8AB5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51"/>
          <a:stretch/>
        </p:blipFill>
        <p:spPr bwMode="auto">
          <a:xfrm>
            <a:off x="0" y="0"/>
            <a:ext cx="3634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oogle Shape;62;p14">
            <a:hlinkClick r:id="rId3"/>
            <a:extLst>
              <a:ext uri="{FF2B5EF4-FFF2-40B4-BE49-F238E27FC236}">
                <a16:creationId xmlns:a16="http://schemas.microsoft.com/office/drawing/2014/main" id="{7FEC43DA-00CC-47BC-85A7-D480CD8E16EE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9264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8614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t>‹#›</a:t>
            </a:fld>
            <a:endParaRPr lang="en-US" sz="2400" b="1" i="0" u="none" strike="noStrike" cap="none" dirty="0">
              <a:solidFill>
                <a:schemeClr val="tx1">
                  <a:lumMod val="20000"/>
                  <a:lumOff val="80000"/>
                </a:schemeClr>
              </a:solidFill>
              <a:latin typeface="Montserrat" pitchFamily="2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29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orient="horz" pos="415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FB9E2B4-21F9-4476-A184-7721FE38254F}"/>
              </a:ext>
            </a:extLst>
          </p:cNvPr>
          <p:cNvGrpSpPr/>
          <p:nvPr userDrawn="1"/>
        </p:nvGrpSpPr>
        <p:grpSpPr>
          <a:xfrm>
            <a:off x="-2" y="0"/>
            <a:ext cx="12192000" cy="6858000"/>
            <a:chOff x="0" y="0"/>
            <a:chExt cx="12192000" cy="6858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C2C3759D-9FD4-4120-8CBD-536845763E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5494" t="660" r="9412" b="3597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A691D01-AA91-4325-871F-65673496927C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4F5F6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F0C4F5-8FFA-4856-9289-99D47CE66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0" r="27297"/>
          <a:stretch/>
        </p:blipFill>
        <p:spPr>
          <a:xfrm>
            <a:off x="0" y="0"/>
            <a:ext cx="3181350" cy="6858000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C6200B1-6B0C-4864-915F-06DEB7103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9835" y="1121357"/>
            <a:ext cx="5367173" cy="769497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tx1"/>
                </a:solidFill>
                <a:latin typeface="Montserrat Bold" pitchFamily="2" charset="-52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8" name="Google Shape;36;p85">
            <a:extLst>
              <a:ext uri="{FF2B5EF4-FFF2-40B4-BE49-F238E27FC236}">
                <a16:creationId xmlns:a16="http://schemas.microsoft.com/office/drawing/2014/main" id="{7A9A2D65-9DCD-40DA-AA26-43C91FE2E77C}"/>
              </a:ext>
            </a:extLst>
          </p:cNvPr>
          <p:cNvSpPr/>
          <p:nvPr userDrawn="1"/>
        </p:nvSpPr>
        <p:spPr>
          <a:xfrm>
            <a:off x="9268614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bg2"/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lang="en-US"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62;p14">
            <a:hlinkClick r:id="rId4"/>
            <a:extLst>
              <a:ext uri="{FF2B5EF4-FFF2-40B4-BE49-F238E27FC236}">
                <a16:creationId xmlns:a16="http://schemas.microsoft.com/office/drawing/2014/main" id="{43D7A772-2317-454E-87E7-938906A699BC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9264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886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pos="71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orient="horz" pos="415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32D608-40FF-45CA-9B4E-18442F904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t="2036" r="4424" b="126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3534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bg2"/>
                </a:solidFill>
                <a:latin typeface="Montserrat Medium" panose="00000600000000000000" pitchFamily="2" charset="-52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31DA03-40EA-4521-A226-3A96DE330D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5280" y="520467"/>
            <a:ext cx="2092008" cy="566258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514C100C-6A7F-4B77-9B8A-7CD76094E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2228783"/>
            <a:ext cx="5429980" cy="370808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tx2"/>
              </a:buClr>
              <a:buSzPct val="110000"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B75306C-D178-4C04-92C7-17976FF3E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05" y="903220"/>
            <a:ext cx="4752242" cy="1325563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6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56000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1D6E682-4D8D-4EE9-8ACC-D483DBA72F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AD1B95E-01D4-477F-ACDE-9E160444D9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38" y="278185"/>
            <a:ext cx="6232346" cy="1325563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3534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14C100C-6A7F-4B77-9B8A-7CD76094E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921" y="2136188"/>
            <a:ext cx="4752242" cy="1095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7" name="Google Shape;62;p14">
            <a:hlinkClick r:id="rId4"/>
            <a:extLst>
              <a:ext uri="{FF2B5EF4-FFF2-40B4-BE49-F238E27FC236}">
                <a16:creationId xmlns:a16="http://schemas.microsoft.com/office/drawing/2014/main" id="{5BD7A0B1-744F-4F68-9C54-65CF0CE10320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8482" y="509798"/>
            <a:ext cx="2140381" cy="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C570D407-2448-47B4-848A-A4A337FFF90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47192" y="2203398"/>
            <a:ext cx="2887257" cy="114138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4000" b="0">
                <a:solidFill>
                  <a:schemeClr val="tx2"/>
                </a:solidFill>
                <a:latin typeface="Montserrat SemiBold" panose="00000700000000000000" pitchFamily="2" charset="-52"/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21EF2DEB-E790-40D0-87AC-2816888832B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325921" y="3570502"/>
            <a:ext cx="4752242" cy="1095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3BF7A38A-3191-42E7-9B25-90AC9185E0B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47192" y="3637712"/>
            <a:ext cx="2887257" cy="114138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4000" b="0">
                <a:solidFill>
                  <a:schemeClr val="tx2"/>
                </a:solidFill>
                <a:latin typeface="Montserrat SemiBold" panose="00000700000000000000" pitchFamily="2" charset="-52"/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41907CA4-19EF-41A4-B807-EC784E96B4D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5921" y="5004816"/>
            <a:ext cx="4752242" cy="1095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1799BDBE-5467-40F0-B527-24EF62D308C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47192" y="5072026"/>
            <a:ext cx="2887257" cy="114138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4000" b="0">
                <a:solidFill>
                  <a:schemeClr val="tx2"/>
                </a:solidFill>
                <a:latin typeface="Montserrat SemiBold" panose="00000700000000000000" pitchFamily="2" charset="-52"/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D6227906-02F0-4B03-8786-BED4CDB6FE1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663777" y="2136188"/>
            <a:ext cx="4752242" cy="1095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1F36942-60A7-46F5-B236-A20BEA55AC7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085048" y="2203398"/>
            <a:ext cx="2887257" cy="114138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4000" b="0">
                <a:solidFill>
                  <a:schemeClr val="tx2"/>
                </a:solidFill>
                <a:latin typeface="Montserrat SemiBold" panose="00000700000000000000" pitchFamily="2" charset="-52"/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26E17BB3-F604-42A2-AA9A-C35729685F6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663777" y="3570502"/>
            <a:ext cx="4752242" cy="1095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3B0DAE9B-B46C-445F-B68E-CE7DFA4AE3C1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085048" y="3637712"/>
            <a:ext cx="2887257" cy="114138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4000" b="0">
                <a:solidFill>
                  <a:schemeClr val="tx2"/>
                </a:solidFill>
                <a:latin typeface="Montserrat SemiBold" panose="00000700000000000000" pitchFamily="2" charset="-52"/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0D270147-60B6-48B0-B223-10D9D8CEE8ED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663777" y="5004816"/>
            <a:ext cx="4752242" cy="1095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D79A7E02-3549-4869-B3F4-BE3B84FCEF13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085048" y="5072026"/>
            <a:ext cx="2887257" cy="114138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chemeClr val="tx2"/>
              </a:buClr>
              <a:buSzPct val="110000"/>
              <a:buNone/>
              <a:defRPr sz="4000" b="0">
                <a:solidFill>
                  <a:schemeClr val="tx2"/>
                </a:solidFill>
                <a:latin typeface="Montserrat SemiBold" panose="00000700000000000000" pitchFamily="2" charset="-52"/>
              </a:defRPr>
            </a:lvl1pPr>
            <a:lvl2pPr marL="457200" indent="0">
              <a:buNone/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84532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288842-D0C1-4BE0-AF4C-977960778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494" t="660" r="9412" b="359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EBF78A7-B37B-45AE-A35B-86F07E30EE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E6590A5-EA29-4CF6-BD86-2938305C9730}"/>
              </a:ext>
            </a:extLst>
          </p:cNvPr>
          <p:cNvSpPr/>
          <p:nvPr userDrawn="1"/>
        </p:nvSpPr>
        <p:spPr>
          <a:xfrm>
            <a:off x="-1" y="-1"/>
            <a:ext cx="2831253" cy="6858001"/>
          </a:xfrm>
          <a:prstGeom prst="rect">
            <a:avLst/>
          </a:prstGeom>
          <a:solidFill>
            <a:srgbClr val="009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Google Shape;62;p14">
            <a:hlinkClick r:id="rId3"/>
            <a:extLst>
              <a:ext uri="{FF2B5EF4-FFF2-40B4-BE49-F238E27FC236}">
                <a16:creationId xmlns:a16="http://schemas.microsoft.com/office/drawing/2014/main" id="{7FEC43DA-00CC-47BC-85A7-D480CD8E16EE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8482" y="520189"/>
            <a:ext cx="2140381" cy="5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8614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bg2"/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C7DF38CB-1D0E-4878-8744-04A542DFD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48476" y="2461628"/>
            <a:ext cx="5367172" cy="104010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60992F3-D441-45EF-A991-C5FE8645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475" y="1528607"/>
            <a:ext cx="5367173" cy="769497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tx2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47ACE1F-AA80-437B-90C9-F771757CD64D}"/>
              </a:ext>
            </a:extLst>
          </p:cNvPr>
          <p:cNvSpPr/>
          <p:nvPr userDrawn="1"/>
        </p:nvSpPr>
        <p:spPr>
          <a:xfrm>
            <a:off x="2448100" y="2502766"/>
            <a:ext cx="730885" cy="73088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schemeClr val="bg2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2"/>
                </a:solidFill>
              </a:rPr>
              <a:t>1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9F9A443C-789F-477D-8E35-1296CA15263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448476" y="3519788"/>
            <a:ext cx="5367172" cy="104010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B383BE0-0C91-48FA-9589-60392A7C334D}"/>
              </a:ext>
            </a:extLst>
          </p:cNvPr>
          <p:cNvSpPr/>
          <p:nvPr userDrawn="1"/>
        </p:nvSpPr>
        <p:spPr>
          <a:xfrm>
            <a:off x="2448100" y="3560926"/>
            <a:ext cx="730885" cy="73088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schemeClr val="bg2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2"/>
                </a:solidFill>
              </a:rPr>
              <a:t>2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BEDD99D6-1866-4A86-A36D-0DAA8D3A22F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448476" y="4574792"/>
            <a:ext cx="5367172" cy="104010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4308E42-9626-4F2E-920C-0533EA4C7B5A}"/>
              </a:ext>
            </a:extLst>
          </p:cNvPr>
          <p:cNvSpPr/>
          <p:nvPr userDrawn="1"/>
        </p:nvSpPr>
        <p:spPr>
          <a:xfrm>
            <a:off x="2448100" y="4615930"/>
            <a:ext cx="730885" cy="73088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schemeClr val="bg2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tx2"/>
                </a:solidFill>
              </a:rPr>
              <a:t>3</a:t>
            </a:r>
            <a:endParaRPr lang="ru-RU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83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6AF8F-234D-4CDB-9DDD-E482E4FF7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0B4F6DD-8DBB-45F0-88F7-EC6352BD609D}"/>
              </a:ext>
            </a:extLst>
          </p:cNvPr>
          <p:cNvSpPr/>
          <p:nvPr userDrawn="1"/>
        </p:nvSpPr>
        <p:spPr>
          <a:xfrm>
            <a:off x="0" y="1796952"/>
            <a:ext cx="12192000" cy="33324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E2CA5-C8A0-43C0-9BE6-102912FC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2" y="2791883"/>
            <a:ext cx="8009317" cy="1325563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6"/>
                </a:solidFill>
                <a:latin typeface="Montserrat Bold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Google Shape;36;p85">
            <a:extLst>
              <a:ext uri="{FF2B5EF4-FFF2-40B4-BE49-F238E27FC236}">
                <a16:creationId xmlns:a16="http://schemas.microsoft.com/office/drawing/2014/main" id="{EB3D9ED1-713E-45AA-86F2-694BD13F7D61}"/>
              </a:ext>
            </a:extLst>
          </p:cNvPr>
          <p:cNvSpPr/>
          <p:nvPr userDrawn="1"/>
        </p:nvSpPr>
        <p:spPr>
          <a:xfrm>
            <a:off x="9268614" y="6275234"/>
            <a:ext cx="24524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</a:pPr>
            <a:fld id="{00000000-1234-1234-1234-123412341234}" type="slidenum">
              <a:rPr lang="en-US" sz="2400" b="1" i="0" u="none" strike="noStrike" cap="none" smtClean="0">
                <a:solidFill>
                  <a:schemeClr val="tx1">
                    <a:lumMod val="20000"/>
                    <a:lumOff val="80000"/>
                  </a:schemeClr>
                </a:solidFill>
                <a:latin typeface="Montserrat" pitchFamily="2" charset="0"/>
                <a:ea typeface="Arial"/>
                <a:cs typeface="Arial"/>
                <a:sym typeface="Arial"/>
              </a:rPr>
              <a:pPr/>
              <a:t>‹#›</a:t>
            </a:fld>
            <a:endParaRPr sz="2400" b="0" i="0" u="none" strike="noStrike" cap="none" dirty="0">
              <a:solidFill>
                <a:schemeClr val="bg2"/>
              </a:solidFill>
              <a:latin typeface="Montserrat Medium" panose="00000600000000000000" pitchFamily="2" charset="-52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62;p14">
            <a:hlinkClick r:id="rId3"/>
            <a:extLst>
              <a:ext uri="{FF2B5EF4-FFF2-40B4-BE49-F238E27FC236}">
                <a16:creationId xmlns:a16="http://schemas.microsoft.com/office/drawing/2014/main" id="{1E688FD5-EFF8-4C27-9FCD-8DF844A06629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8482" y="520189"/>
            <a:ext cx="2140381" cy="599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260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pos="71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orient="horz" pos="41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123CC-62FF-4398-9CA2-187D37A1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2C70D0-578A-406C-9E47-A947C9F15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DEF043-B75A-483C-8DDC-A1242C79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1188F-F401-4C9C-8BAA-D32AFED4393C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99BF8C-70D0-4A49-8FE2-80A7A2481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0AD17B-D9E9-459A-8427-28A25512A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21591-E1C7-4257-A043-38076D4A3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08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83" r:id="rId5"/>
    <p:sldLayoutId id="2147483663" r:id="rId6"/>
    <p:sldLayoutId id="2147483673" r:id="rId7"/>
    <p:sldLayoutId id="2147483664" r:id="rId8"/>
    <p:sldLayoutId id="2147483666" r:id="rId9"/>
    <p:sldLayoutId id="2147483674" r:id="rId10"/>
    <p:sldLayoutId id="2147483665" r:id="rId11"/>
    <p:sldLayoutId id="2147483667" r:id="rId12"/>
    <p:sldLayoutId id="2147483669" r:id="rId13"/>
    <p:sldLayoutId id="2147483670" r:id="rId14"/>
    <p:sldLayoutId id="2147483677" r:id="rId15"/>
    <p:sldLayoutId id="2147483678" r:id="rId16"/>
    <p:sldLayoutId id="2147483672" r:id="rId17"/>
    <p:sldLayoutId id="2147483675" r:id="rId18"/>
    <p:sldLayoutId id="2147483671" r:id="rId19"/>
    <p:sldLayoutId id="2147483676" r:id="rId20"/>
    <p:sldLayoutId id="2147483679" r:id="rId21"/>
    <p:sldLayoutId id="2147483680" r:id="rId22"/>
    <p:sldLayoutId id="2147483682" r:id="rId23"/>
    <p:sldLayoutId id="2147483681" r:id="rId24"/>
    <p:sldLayoutId id="2147483651" r:id="rId25"/>
    <p:sldLayoutId id="2147483652" r:id="rId26"/>
    <p:sldLayoutId id="2147483653" r:id="rId27"/>
    <p:sldLayoutId id="2147483654" r:id="rId28"/>
    <p:sldLayoutId id="2147483655" r:id="rId29"/>
    <p:sldLayoutId id="2147483656" r:id="rId30"/>
    <p:sldLayoutId id="2147483657" r:id="rId31"/>
    <p:sldLayoutId id="2147483658" r:id="rId32"/>
    <p:sldLayoutId id="2147483659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2754690-B567-4E0E-814F-D3DFD6805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6F6F4"/>
                </a:solidFill>
                <a:latin typeface="Montserrat Bold"/>
              </a:rPr>
              <a:t>Terminology Server by John Snow Labs</a:t>
            </a:r>
            <a:endParaRPr lang="en-US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98ABC05D-253A-4EAB-A331-4BE8FF5BE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6F6F4"/>
                </a:solidFill>
                <a:ea typeface="+mn-lt"/>
                <a:cs typeface="+mn-lt"/>
              </a:rPr>
              <a:t>Advanced Medical Code Mapping</a:t>
            </a:r>
            <a:endParaRPr lang="en-US" dirty="0">
              <a:solidFill>
                <a:srgbClr val="F6F6F4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9555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25D374A-2906-4933-B69F-A28F72D0B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24" y="795528"/>
            <a:ext cx="5309616" cy="4866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800" dirty="0">
                <a:latin typeface="+mj-lt"/>
              </a:rPr>
            </a:br>
            <a:br>
              <a:rPr lang="en-US" sz="2800" dirty="0">
                <a:latin typeface="+mj-lt"/>
              </a:rPr>
            </a:b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TS vs OpenAI LLMs (Strategic Comparison)</a:t>
            </a:r>
            <a:endParaRPr lang="en-US" sz="2800" kern="1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8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Текст 4">
            <a:extLst>
              <a:ext uri="{FF2B5EF4-FFF2-40B4-BE49-F238E27FC236}">
                <a16:creationId xmlns:a16="http://schemas.microsoft.com/office/drawing/2014/main" id="{FD9C391B-7833-4B8B-B7F3-24311F6A8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27194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310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0BF8AC00-9052-4598-A313-BEBB63F7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120" y="1172598"/>
            <a:ext cx="5581612" cy="769497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Contents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7FE4BC3-B114-41D3-A397-ACB403DBCD55}"/>
              </a:ext>
            </a:extLst>
          </p:cNvPr>
          <p:cNvSpPr/>
          <p:nvPr/>
        </p:nvSpPr>
        <p:spPr>
          <a:xfrm>
            <a:off x="3950119" y="1942276"/>
            <a:ext cx="6719980" cy="553997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sz="2400" dirty="0">
                <a:latin typeface="Roboto Medium"/>
                <a:ea typeface="Roboto Medium"/>
                <a:cs typeface="Roboto Medium"/>
              </a:rPr>
              <a:t>What is Terminology Server</a:t>
            </a:r>
            <a:endParaRPr lang="en-US" sz="2400" dirty="0">
              <a:latin typeface="Roboto Medium" panose="02000000000000000000" pitchFamily="2" charset="0"/>
              <a:ea typeface="Roboto Medium" panose="02000000000000000000" pitchFamily="2" charset="0"/>
              <a:cs typeface="Roboto Medium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sz="2400" dirty="0">
                <a:latin typeface="Roboto Medium"/>
                <a:ea typeface="Roboto Medium"/>
                <a:cs typeface="Roboto Medium"/>
              </a:rPr>
              <a:t>Why the terminology server was built</a:t>
            </a:r>
            <a:endParaRPr lang="en-US" dirty="0"/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dirty="0">
                <a:latin typeface="Roboto Medium"/>
                <a:ea typeface="Roboto Medium"/>
                <a:cs typeface="Roboto Medium"/>
              </a:rPr>
              <a:t>On-Prem Deployment – How it works</a:t>
            </a:r>
            <a:endParaRPr lang="en-US" dirty="0">
              <a:latin typeface="Roboto"/>
              <a:ea typeface="Roboto"/>
              <a:cs typeface="Roboto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sz="2400" dirty="0">
                <a:latin typeface="Roboto Medium"/>
                <a:ea typeface="Roboto Medium"/>
                <a:cs typeface="Roboto Medium"/>
              </a:rPr>
              <a:t>Key Capabilities of terminology service 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dirty="0">
                <a:latin typeface="Roboto Medium"/>
                <a:ea typeface="Roboto Medium"/>
                <a:cs typeface="Roboto Medium"/>
              </a:rPr>
              <a:t>Unified Coding across Vocabularies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dirty="0">
                <a:latin typeface="Roboto Medium"/>
                <a:ea typeface="Roboto Medium"/>
                <a:cs typeface="Roboto Medium"/>
              </a:rPr>
              <a:t>Search capabilities of TS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endParaRPr lang="en-US" sz="2400" dirty="0">
              <a:latin typeface="Roboto Medium"/>
              <a:ea typeface="Roboto Medium"/>
              <a:cs typeface="Roboto Medium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endParaRPr lang="en-US" sz="2400" dirty="0">
              <a:latin typeface="Roboto Medium"/>
              <a:ea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630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4BE5E4-10E9-4F82-BA1C-728A1126B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587" y="2262356"/>
            <a:ext cx="5470768" cy="233621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Montserrat Bold"/>
              </a:rPr>
              <a:t>WHAT IS TERMINOLOGY SERVER?</a:t>
            </a:r>
            <a:br>
              <a:rPr lang="en-US" sz="2400" dirty="0"/>
            </a:br>
            <a:endParaRPr lang="en-US" sz="2400"/>
          </a:p>
          <a:p>
            <a:pPr>
              <a:buFont typeface="Arial"/>
              <a:buChar char="•"/>
            </a:pPr>
            <a:r>
              <a:rPr lang="en-US" sz="1400" dirty="0">
                <a:latin typeface="Montserrat Bold"/>
              </a:rPr>
              <a:t> A specialized search engine for medical terminology</a:t>
            </a:r>
            <a:br>
              <a:rPr lang="en-US" sz="1400" dirty="0">
                <a:latin typeface="Montserrat Bold"/>
              </a:rPr>
            </a:br>
            <a:endParaRPr lang="en-US" sz="1400" dirty="0">
              <a:latin typeface="Montserrat Bold"/>
            </a:endParaRPr>
          </a:p>
          <a:p>
            <a:pPr>
              <a:buFont typeface="Arial"/>
              <a:buChar char="•"/>
            </a:pPr>
            <a:r>
              <a:rPr lang="en-US" sz="1400" dirty="0">
                <a:latin typeface="Montserrat Bold"/>
              </a:rPr>
              <a:t> Converts clinical text into standardized medical codes</a:t>
            </a:r>
            <a:br>
              <a:rPr lang="en-US" sz="1400" dirty="0">
                <a:latin typeface="Montserrat Bold"/>
              </a:rPr>
            </a:br>
            <a:endParaRPr lang="en-US" sz="1100"/>
          </a:p>
          <a:p>
            <a:pPr>
              <a:buFont typeface="Arial"/>
              <a:buChar char="•"/>
            </a:pPr>
            <a:r>
              <a:rPr lang="en-US" sz="1400" dirty="0">
                <a:latin typeface="Montserrat Bold"/>
              </a:rPr>
              <a:t> Designed specifically for healthcare data workflows</a:t>
            </a:r>
            <a:endParaRPr lang="en-US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9D1881-C5BB-E569-6A64-D33FC629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7243" y="5723804"/>
            <a:ext cx="6668085" cy="1500187"/>
          </a:xfrm>
        </p:spPr>
        <p:txBody>
          <a:bodyPr/>
          <a:lstStyle/>
          <a:p>
            <a:endParaRPr lang="en-GB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C999DC-9C47-7641-AAD9-648F49D4C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5" y="1899920"/>
            <a:ext cx="5699609" cy="33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82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F7CB7339-E714-43C2-AE5A-9D0512A66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71" y="2802424"/>
            <a:ext cx="4980455" cy="2545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3E4095"/>
              </a:buClr>
            </a:pPr>
            <a:r>
              <a:rPr lang="en-US" sz="1800" dirty="0">
                <a:ea typeface="+mn-lt"/>
                <a:cs typeface="+mn-lt"/>
              </a:rPr>
              <a:t>Traditional coding tools rely on exact matches</a:t>
            </a:r>
            <a:endParaRPr lang="en-US" sz="1800" dirty="0">
              <a:ea typeface="Roboto"/>
              <a:cs typeface="Roboto"/>
            </a:endParaRPr>
          </a:p>
          <a:p>
            <a:pPr>
              <a:buClr>
                <a:srgbClr val="3E4095"/>
              </a:buClr>
            </a:pPr>
            <a:r>
              <a:rPr lang="en-US" sz="1800" dirty="0">
                <a:ea typeface="+mn-lt"/>
                <a:cs typeface="+mn-lt"/>
              </a:rPr>
              <a:t>Clinical language is messy — abbreviations, typos, variations</a:t>
            </a:r>
            <a:endParaRPr lang="en-US" sz="1800" dirty="0">
              <a:ea typeface="Roboto"/>
              <a:cs typeface="Roboto"/>
            </a:endParaRPr>
          </a:p>
          <a:p>
            <a:pPr>
              <a:buClr>
                <a:srgbClr val="3E4095"/>
              </a:buClr>
            </a:pPr>
            <a:r>
              <a:rPr lang="en-US" sz="1800" dirty="0">
                <a:ea typeface="+mn-lt"/>
                <a:cs typeface="+mn-lt"/>
              </a:rPr>
              <a:t>Needed a smarter, context-aware search system</a:t>
            </a:r>
            <a:endParaRPr lang="en-US" sz="1800" dirty="0"/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0BF8AC00-9052-4598-A313-BEBB63F7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98" y="1330817"/>
            <a:ext cx="4752242" cy="1325563"/>
          </a:xfrm>
        </p:spPr>
        <p:txBody>
          <a:bodyPr/>
          <a:lstStyle/>
          <a:p>
            <a:r>
              <a:rPr lang="en-US" dirty="0">
                <a:latin typeface="Montserrat Bold"/>
              </a:rPr>
              <a:t>Why Terminology Server was built ?</a:t>
            </a:r>
            <a:endParaRPr lang="en-US" dirty="0"/>
          </a:p>
        </p:txBody>
      </p:sp>
      <p:pic>
        <p:nvPicPr>
          <p:cNvPr id="3" name="Picture 2" descr="A blue and white illustration of a head with a circuit board and question marks&#10;&#10;AI-generated content may be incorrect.">
            <a:extLst>
              <a:ext uri="{FF2B5EF4-FFF2-40B4-BE49-F238E27FC236}">
                <a16:creationId xmlns:a16="http://schemas.microsoft.com/office/drawing/2014/main" id="{311A310B-DA6D-A0EA-F092-555080153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374" y="1908058"/>
            <a:ext cx="6446850" cy="33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2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93626-EDDD-1544-2C31-AB804F26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29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CFD714A2-B4DB-BC99-F640-D40D92E0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On-Premises Deployment — How It Works </a:t>
            </a:r>
          </a:p>
          <a:p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6" name="Объект 1">
            <a:extLst>
              <a:ext uri="{FF2B5EF4-FFF2-40B4-BE49-F238E27FC236}">
                <a16:creationId xmlns:a16="http://schemas.microsoft.com/office/drawing/2014/main" id="{DC110D88-5F65-AFAD-84DC-1E2CD486B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25633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601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B1F17A-D2CE-7291-C469-6A26496E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0BE560A3-7286-C85F-D72F-B2ECAD72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Capabilities — High-Level Overview</a:t>
            </a:r>
          </a:p>
        </p:txBody>
      </p:sp>
      <p:graphicFrame>
        <p:nvGraphicFramePr>
          <p:cNvPr id="24" name="Объект 1">
            <a:extLst>
              <a:ext uri="{FF2B5EF4-FFF2-40B4-BE49-F238E27FC236}">
                <a16:creationId xmlns:a16="http://schemas.microsoft.com/office/drawing/2014/main" id="{7779F523-4BAA-1AED-5FA2-BCB1244F99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80927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1150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E0663-0DB1-B7F4-FEE0-8D6CF1CB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F374FE-C1AA-C82D-ECD6-62CE300DA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Unified Coding Across Vocabularies with Concept Mapping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70F692-958C-99DE-7ADF-CB903F02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62327"/>
            <a:ext cx="6894576" cy="305084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CA2849-128E-EA88-726D-DDBF78C3F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6" y="441249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 Supports all major clinical coding systems including ICD, SNOMED CT, RxNorm, LOINC, CPT, UMLS, and MeSH</a:t>
            </a:r>
            <a:br>
              <a:rPr lang="en-US" sz="1200">
                <a:solidFill>
                  <a:schemeClr val="tx1"/>
                </a:solidFill>
              </a:rPr>
            </a:br>
            <a:endParaRPr lang="en-US" sz="1200">
              <a:solidFill>
                <a:schemeClr val="tx1"/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 Curated concept maps show exact and approximate code relationships between different systems</a:t>
            </a:r>
            <a:br>
              <a:rPr lang="en-US" sz="1200">
                <a:solidFill>
                  <a:schemeClr val="tx1"/>
                </a:solidFill>
              </a:rPr>
            </a:br>
            <a:endParaRPr lang="en-US" sz="1200">
              <a:solidFill>
                <a:schemeClr val="tx1"/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 Interactive visual explorer lets you see how a concept translates across vocabularies in real time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06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1454EA-EAF8-C79A-B9AD-F2EBC5044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rminology Service by John Snow Labs">
            <a:extLst>
              <a:ext uri="{FF2B5EF4-FFF2-40B4-BE49-F238E27FC236}">
                <a16:creationId xmlns:a16="http://schemas.microsoft.com/office/drawing/2014/main" id="{45167D8A-4A6B-DBC9-9E78-E28F73D6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50"/>
          <a:stretch>
            <a:fillRect/>
          </a:stretch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E77966AD-4BFA-8ACB-38C3-F195352B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+mj-lt"/>
              </a:rPr>
              <a:t>Powerful Search Capabilities of the Terminology Server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7F1D8DDB-22BC-9FED-18E0-79F7C4C5C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4572000"/>
            <a:ext cx="5552089" cy="1647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Clr>
                <a:srgbClr val="3E4095"/>
              </a:buClr>
            </a:pPr>
            <a:r>
              <a:rPr lang="en-US" sz="1400" dirty="0">
                <a:solidFill>
                  <a:srgbClr val="0070C0"/>
                </a:solidFill>
              </a:rPr>
              <a:t>Enter a medical code and retrieve its equivalent codes across vocabularies like SNOMED, </a:t>
            </a:r>
            <a:r>
              <a:rPr lang="en-US" sz="1400" err="1">
                <a:solidFill>
                  <a:srgbClr val="0070C0"/>
                </a:solidFill>
              </a:rPr>
              <a:t>RxNorm</a:t>
            </a:r>
            <a:r>
              <a:rPr lang="en-US" sz="1400" dirty="0">
                <a:solidFill>
                  <a:srgbClr val="0070C0"/>
                </a:solidFill>
              </a:rPr>
              <a:t>, and UMLS</a:t>
            </a:r>
            <a:endParaRPr lang="en-US" sz="1400" dirty="0">
              <a:solidFill>
                <a:srgbClr val="0070C0"/>
              </a:solidFill>
              <a:ea typeface="Roboto"/>
              <a:cs typeface="Roboto"/>
            </a:endParaRPr>
          </a:p>
          <a:p>
            <a:pPr>
              <a:lnSpc>
                <a:spcPct val="90000"/>
              </a:lnSpc>
              <a:buClr>
                <a:srgbClr val="3E4095"/>
              </a:buClr>
            </a:pPr>
            <a:r>
              <a:rPr lang="en-US" sz="1400" dirty="0">
                <a:solidFill>
                  <a:srgbClr val="0070C0"/>
                </a:solidFill>
              </a:rPr>
              <a:t>Search with clinical phrases using both exact and semantic matching, even if there are typos or synonyms</a:t>
            </a:r>
            <a:endParaRPr lang="en-US" sz="1400" dirty="0">
              <a:solidFill>
                <a:srgbClr val="0070C0"/>
              </a:solidFill>
              <a:ea typeface="Roboto"/>
              <a:cs typeface="Roboto"/>
            </a:endParaRPr>
          </a:p>
          <a:p>
            <a:pPr>
              <a:lnSpc>
                <a:spcPct val="90000"/>
              </a:lnSpc>
              <a:buClr>
                <a:srgbClr val="3E4095"/>
              </a:buClr>
            </a:pPr>
            <a:r>
              <a:rPr lang="en-US" sz="1400" dirty="0">
                <a:solidFill>
                  <a:srgbClr val="0070C0"/>
                </a:solidFill>
              </a:rPr>
              <a:t>Use Boolean logic, clinical domain filters, and context tags to narrow and prioritize search results</a:t>
            </a:r>
            <a:endParaRPr lang="en-US" sz="1400" dirty="0">
              <a:solidFill>
                <a:srgbClr val="0070C0"/>
              </a:solidFill>
              <a:ea typeface="Roboto"/>
              <a:cs typeface="Roboto"/>
            </a:endParaRPr>
          </a:p>
          <a:p>
            <a:pPr>
              <a:lnSpc>
                <a:spcPct val="90000"/>
              </a:lnSpc>
              <a:buClr>
                <a:srgbClr val="3E4095"/>
              </a:buClr>
            </a:pPr>
            <a:endParaRPr lang="en-US" sz="1400" dirty="0">
              <a:solidFill>
                <a:srgbClr val="0070C0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5199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F0CCC-86F9-3F34-BEA1-E5BC18F2A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5F1CCC-C6A9-41DE-856E-BED64EDD2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Custom Value Sets for Flexible, Domain-Specific Filtering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5282D9-380A-81B3-0D30-681E954EAFF4}"/>
              </a:ext>
            </a:extLst>
          </p:cNvPr>
          <p:cNvSpPr txBox="1"/>
          <p:nvPr/>
        </p:nvSpPr>
        <p:spPr>
          <a:xfrm>
            <a:off x="662432" y="2467403"/>
            <a:ext cx="4765949" cy="33534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Build and upload custom lists of codes grouped by clinical theme, task, or specialty</a:t>
            </a:r>
            <a:br>
              <a:rPr lang="en-US">
                <a:solidFill>
                  <a:schemeClr val="tx2"/>
                </a:solidFill>
              </a:rPr>
            </a:br>
            <a:endParaRPr lang="en-US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Use value sets as filters to restrict search results to relevant concepts only</a:t>
            </a:r>
            <a:br>
              <a:rPr lang="en-US">
                <a:solidFill>
                  <a:schemeClr val="tx2"/>
                </a:solidFill>
              </a:rPr>
            </a:br>
            <a:endParaRPr lang="en-US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Track versions and changes to value sets over time for governance and reproducibility</a:t>
            </a:r>
          </a:p>
          <a:p>
            <a:pPr marL="3429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A screenshot of a phone&#10;&#10;AI-generated content may be incorrect.">
            <a:extLst>
              <a:ext uri="{FF2B5EF4-FFF2-40B4-BE49-F238E27FC236}">
                <a16:creationId xmlns:a16="http://schemas.microsoft.com/office/drawing/2014/main" id="{3E342557-0AFF-ED0D-139B-0542EB72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841" y="1700784"/>
            <a:ext cx="2989333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00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allet_1">
      <a:dk1>
        <a:srgbClr val="536B76"/>
      </a:dk1>
      <a:lt1>
        <a:srgbClr val="F5F6F8"/>
      </a:lt1>
      <a:dk2>
        <a:srgbClr val="3E4095"/>
      </a:dk2>
      <a:lt2>
        <a:srgbClr val="2294D2"/>
      </a:lt2>
      <a:accent1>
        <a:srgbClr val="1679B8"/>
      </a:accent1>
      <a:accent2>
        <a:srgbClr val="4D4092"/>
      </a:accent2>
      <a:accent3>
        <a:srgbClr val="FF8A00"/>
      </a:accent3>
      <a:accent4>
        <a:srgbClr val="EBF9FF"/>
      </a:accent4>
      <a:accent5>
        <a:srgbClr val="3E4095"/>
      </a:accent5>
      <a:accent6>
        <a:srgbClr val="FFFFFF"/>
      </a:accent6>
      <a:hlink>
        <a:srgbClr val="1679B8"/>
      </a:hlink>
      <a:folHlink>
        <a:srgbClr val="FF8A00"/>
      </a:folHlink>
    </a:clrScheme>
    <a:fontScheme name="Другая 1">
      <a:majorFont>
        <a:latin typeface="Montserrat ExtraBold"/>
        <a:ea typeface=""/>
        <a:cs typeface=""/>
      </a:majorFont>
      <a:minorFont>
        <a:latin typeface="Robot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DC2213D6372F4DAFC82AEE4A0B6366" ma:contentTypeVersion="15" ma:contentTypeDescription="Create a new document." ma:contentTypeScope="" ma:versionID="ca0ef744cf184bf1a1fb8ff35fd5cac3">
  <xsd:schema xmlns:xsd="http://www.w3.org/2001/XMLSchema" xmlns:xs="http://www.w3.org/2001/XMLSchema" xmlns:p="http://schemas.microsoft.com/office/2006/metadata/properties" xmlns:ns2="7cde2f62-c7ac-4df7-9245-92950be39813" xmlns:ns3="cba61a44-ce98-4e95-90ab-d8e2dba588dd" targetNamespace="http://schemas.microsoft.com/office/2006/metadata/properties" ma:root="true" ma:fieldsID="09c94310c97a373268b46e2863951add" ns2:_="" ns3:_="">
    <xsd:import namespace="7cde2f62-c7ac-4df7-9245-92950be39813"/>
    <xsd:import namespace="cba61a44-ce98-4e95-90ab-d8e2dba588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de2f62-c7ac-4df7-9245-92950be398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198f956-1bd1-4b46-9806-caa2a77175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61a44-ce98-4e95-90ab-d8e2dba588d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294905c8-3955-4b6c-bffa-e7275ff38c76}" ma:internalName="TaxCatchAll" ma:showField="CatchAllData" ma:web="cba61a44-ce98-4e95-90ab-d8e2dba588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a61a44-ce98-4e95-90ab-d8e2dba588dd" xsi:nil="true"/>
    <lcf76f155ced4ddcb4097134ff3c332f xmlns="7cde2f62-c7ac-4df7-9245-92950be3981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8BD3A76-3239-40A1-B40D-EBF47A43E2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de2f62-c7ac-4df7-9245-92950be39813"/>
    <ds:schemaRef ds:uri="cba61a44-ce98-4e95-90ab-d8e2dba588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B243DD-0269-4E1F-8BA0-CBE4BF844C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F840BE-A3CD-44B6-BA22-102802F67FD1}">
  <ds:schemaRefs>
    <ds:schemaRef ds:uri="http://schemas.microsoft.com/office/2006/metadata/properties"/>
    <ds:schemaRef ds:uri="http://schemas.microsoft.com/office/infopath/2007/PartnerControls"/>
    <ds:schemaRef ds:uri="cba61a44-ce98-4e95-90ab-d8e2dba588dd"/>
    <ds:schemaRef ds:uri="7cde2f62-c7ac-4df7-9245-92950be398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1328</Words>
  <Application>Microsoft Office PowerPoint</Application>
  <PresentationFormat>Widescreen</PresentationFormat>
  <Paragraphs>175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Тема Office</vt:lpstr>
      <vt:lpstr>Terminology Server by John Snow Labs</vt:lpstr>
      <vt:lpstr>Contents</vt:lpstr>
      <vt:lpstr>WHAT IS TERMINOLOGY SERVER?   A specialized search engine for medical terminology   Converts clinical text into standardized medical codes   Designed specifically for healthcare data workflows </vt:lpstr>
      <vt:lpstr>Why Terminology Server was built ?</vt:lpstr>
      <vt:lpstr>On-Premises Deployment — How It Works  </vt:lpstr>
      <vt:lpstr>Key Capabilities — High-Level Overview</vt:lpstr>
      <vt:lpstr>Unified Coding Across Vocabularies with Concept Mapping</vt:lpstr>
      <vt:lpstr>Powerful Search Capabilities of the Terminology Server</vt:lpstr>
      <vt:lpstr>Custom Value Sets for Flexible, Domain-Specific Filtering</vt:lpstr>
      <vt:lpstr>  TS vs OpenAI LLMs (Strategic Comparison)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 Кабакова</dc:creator>
  <cp:lastModifiedBy>David Amore Cecchini</cp:lastModifiedBy>
  <cp:revision>352</cp:revision>
  <dcterms:created xsi:type="dcterms:W3CDTF">2022-10-06T07:05:15Z</dcterms:created>
  <dcterms:modified xsi:type="dcterms:W3CDTF">2025-10-18T14:05:14Z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0x010100B2DC2213D6372F4DAFC82AEE4A0B6366</vt:lpwstr>
  </property>
  <property fmtid="{D5CDD505-2E9C-101B-9397-08002B2CF9AE}" pid="3" name="MediaServiceImageTags">
    <vt:lpwstr/>
  </property>
</Properties>
</file>